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6.png"/><Relationship Id="rId7" Type="http://schemas.openxmlformats.org/officeDocument/2006/relationships/image" Target="../media/image110.pn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98.png"/><Relationship Id="rId5" Type="http://schemas.openxmlformats.org/officeDocument/2006/relationships/image" Target="../media/image147.png"/><Relationship Id="rId10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21" Type="http://schemas.openxmlformats.org/officeDocument/2006/relationships/image" Target="../media/image169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jp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9" Type="http://schemas.openxmlformats.org/officeDocument/2006/relationships/image" Target="../media/image208.png"/><Relationship Id="rId3" Type="http://schemas.openxmlformats.org/officeDocument/2006/relationships/image" Target="../media/image172.jp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42" Type="http://schemas.openxmlformats.org/officeDocument/2006/relationships/image" Target="../media/image211.png"/><Relationship Id="rId47" Type="http://schemas.openxmlformats.org/officeDocument/2006/relationships/image" Target="../media/image216.png"/><Relationship Id="rId50" Type="http://schemas.openxmlformats.org/officeDocument/2006/relationships/image" Target="../media/image219.png"/><Relationship Id="rId7" Type="http://schemas.openxmlformats.org/officeDocument/2006/relationships/image" Target="../media/image176.jp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38" Type="http://schemas.openxmlformats.org/officeDocument/2006/relationships/image" Target="../media/image207.png"/><Relationship Id="rId46" Type="http://schemas.openxmlformats.org/officeDocument/2006/relationships/image" Target="../media/image215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41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jp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206.png"/><Relationship Id="rId40" Type="http://schemas.openxmlformats.org/officeDocument/2006/relationships/image" Target="../media/image209.png"/><Relationship Id="rId45" Type="http://schemas.openxmlformats.org/officeDocument/2006/relationships/image" Target="../media/image214.png"/><Relationship Id="rId5" Type="http://schemas.openxmlformats.org/officeDocument/2006/relationships/image" Target="../media/image174.jp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49" Type="http://schemas.openxmlformats.org/officeDocument/2006/relationships/image" Target="../media/image218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4" Type="http://schemas.openxmlformats.org/officeDocument/2006/relationships/image" Target="../media/image213.png"/><Relationship Id="rId4" Type="http://schemas.openxmlformats.org/officeDocument/2006/relationships/image" Target="../media/image173.jp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Relationship Id="rId43" Type="http://schemas.openxmlformats.org/officeDocument/2006/relationships/image" Target="../media/image212.png"/><Relationship Id="rId48" Type="http://schemas.openxmlformats.org/officeDocument/2006/relationships/image" Target="../media/image217.png"/><Relationship Id="rId8" Type="http://schemas.openxmlformats.org/officeDocument/2006/relationships/image" Target="../media/image177.png"/><Relationship Id="rId51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8478" y="0"/>
            <a:ext cx="5869940" cy="4340225"/>
          </a:xfrm>
          <a:custGeom>
            <a:avLst/>
            <a:gdLst/>
            <a:ahLst/>
            <a:cxnLst/>
            <a:rect l="l" t="t" r="r" b="b"/>
            <a:pathLst>
              <a:path w="5869940" h="4340225">
                <a:moveTo>
                  <a:pt x="4234996" y="0"/>
                </a:moveTo>
                <a:lnTo>
                  <a:pt x="0" y="0"/>
                </a:lnTo>
                <a:lnTo>
                  <a:pt x="1634397" y="4340073"/>
                </a:lnTo>
                <a:lnTo>
                  <a:pt x="5869393" y="4340073"/>
                </a:lnTo>
                <a:lnTo>
                  <a:pt x="4234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8478" y="0"/>
            <a:ext cx="5869940" cy="4340225"/>
          </a:xfrm>
          <a:custGeom>
            <a:avLst/>
            <a:gdLst/>
            <a:ahLst/>
            <a:cxnLst/>
            <a:rect l="l" t="t" r="r" b="b"/>
            <a:pathLst>
              <a:path w="5869940" h="4340225">
                <a:moveTo>
                  <a:pt x="0" y="0"/>
                </a:moveTo>
                <a:lnTo>
                  <a:pt x="4234996" y="0"/>
                </a:lnTo>
                <a:lnTo>
                  <a:pt x="5869393" y="4340073"/>
                </a:lnTo>
                <a:lnTo>
                  <a:pt x="1634397" y="434007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9241" y="344550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655" y="0"/>
                </a:lnTo>
              </a:path>
            </a:pathLst>
          </a:custGeom>
          <a:ln w="45719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9241" y="3385820"/>
            <a:ext cx="54610" cy="36830"/>
          </a:xfrm>
          <a:custGeom>
            <a:avLst/>
            <a:gdLst/>
            <a:ahLst/>
            <a:cxnLst/>
            <a:rect l="l" t="t" r="r" b="b"/>
            <a:pathLst>
              <a:path w="54610" h="36829">
                <a:moveTo>
                  <a:pt x="0" y="36830"/>
                </a:moveTo>
                <a:lnTo>
                  <a:pt x="54259" y="36830"/>
                </a:lnTo>
                <a:lnTo>
                  <a:pt x="54259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9241" y="336359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144" y="0"/>
                </a:lnTo>
              </a:path>
            </a:pathLst>
          </a:custGeom>
          <a:ln w="44450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9241" y="3308350"/>
            <a:ext cx="54610" cy="33020"/>
          </a:xfrm>
          <a:custGeom>
            <a:avLst/>
            <a:gdLst/>
            <a:ahLst/>
            <a:cxnLst/>
            <a:rect l="l" t="t" r="r" b="b"/>
            <a:pathLst>
              <a:path w="54610" h="33020">
                <a:moveTo>
                  <a:pt x="0" y="33019"/>
                </a:moveTo>
                <a:lnTo>
                  <a:pt x="54259" y="33019"/>
                </a:lnTo>
                <a:lnTo>
                  <a:pt x="54259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9241" y="328612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97" y="0"/>
                </a:lnTo>
              </a:path>
            </a:pathLst>
          </a:custGeom>
          <a:ln w="44450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4647" y="3263410"/>
            <a:ext cx="166571" cy="20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0778" y="3263410"/>
            <a:ext cx="190548" cy="205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2231" y="3604863"/>
            <a:ext cx="186759" cy="20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8554" y="3604863"/>
            <a:ext cx="171450" cy="205104"/>
          </a:xfrm>
          <a:custGeom>
            <a:avLst/>
            <a:gdLst/>
            <a:ahLst/>
            <a:cxnLst/>
            <a:rect l="l" t="t" r="r" b="b"/>
            <a:pathLst>
              <a:path w="171450" h="205104">
                <a:moveTo>
                  <a:pt x="77604" y="0"/>
                </a:moveTo>
                <a:lnTo>
                  <a:pt x="0" y="0"/>
                </a:lnTo>
                <a:lnTo>
                  <a:pt x="0" y="205060"/>
                </a:lnTo>
                <a:lnTo>
                  <a:pt x="54259" y="205060"/>
                </a:lnTo>
                <a:lnTo>
                  <a:pt x="54259" y="136284"/>
                </a:lnTo>
                <a:lnTo>
                  <a:pt x="132506" y="136284"/>
                </a:lnTo>
                <a:lnTo>
                  <a:pt x="126503" y="125557"/>
                </a:lnTo>
                <a:lnTo>
                  <a:pt x="140064" y="115891"/>
                </a:lnTo>
                <a:lnTo>
                  <a:pt x="150520" y="102883"/>
                </a:lnTo>
                <a:lnTo>
                  <a:pt x="154396" y="93380"/>
                </a:lnTo>
                <a:lnTo>
                  <a:pt x="54259" y="93380"/>
                </a:lnTo>
                <a:lnTo>
                  <a:pt x="54259" y="42905"/>
                </a:lnTo>
                <a:lnTo>
                  <a:pt x="154799" y="42905"/>
                </a:lnTo>
                <a:lnTo>
                  <a:pt x="153026" y="34336"/>
                </a:lnTo>
                <a:lnTo>
                  <a:pt x="135181" y="13959"/>
                </a:lnTo>
                <a:lnTo>
                  <a:pt x="109055" y="3164"/>
                </a:lnTo>
                <a:lnTo>
                  <a:pt x="77604" y="0"/>
                </a:lnTo>
                <a:close/>
              </a:path>
              <a:path w="171450" h="205104">
                <a:moveTo>
                  <a:pt x="132506" y="136284"/>
                </a:moveTo>
                <a:lnTo>
                  <a:pt x="75081" y="136284"/>
                </a:lnTo>
                <a:lnTo>
                  <a:pt x="110415" y="205060"/>
                </a:lnTo>
                <a:lnTo>
                  <a:pt x="170988" y="205060"/>
                </a:lnTo>
                <a:lnTo>
                  <a:pt x="132506" y="136284"/>
                </a:lnTo>
                <a:close/>
              </a:path>
              <a:path w="171450" h="205104">
                <a:moveTo>
                  <a:pt x="154799" y="42905"/>
                </a:moveTo>
                <a:lnTo>
                  <a:pt x="73821" y="42905"/>
                </a:lnTo>
                <a:lnTo>
                  <a:pt x="87998" y="44068"/>
                </a:lnTo>
                <a:lnTo>
                  <a:pt x="98271" y="47952"/>
                </a:lnTo>
                <a:lnTo>
                  <a:pt x="104521" y="55147"/>
                </a:lnTo>
                <a:lnTo>
                  <a:pt x="106631" y="66247"/>
                </a:lnTo>
                <a:lnTo>
                  <a:pt x="104521" y="77940"/>
                </a:lnTo>
                <a:lnTo>
                  <a:pt x="98271" y="86439"/>
                </a:lnTo>
                <a:lnTo>
                  <a:pt x="87998" y="91625"/>
                </a:lnTo>
                <a:lnTo>
                  <a:pt x="73821" y="93380"/>
                </a:lnTo>
                <a:lnTo>
                  <a:pt x="154396" y="93380"/>
                </a:lnTo>
                <a:lnTo>
                  <a:pt x="157250" y="86384"/>
                </a:lnTo>
                <a:lnTo>
                  <a:pt x="159631" y="66247"/>
                </a:lnTo>
                <a:lnTo>
                  <a:pt x="154799" y="42905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8280" y="3604863"/>
            <a:ext cx="191135" cy="205104"/>
          </a:xfrm>
          <a:custGeom>
            <a:avLst/>
            <a:gdLst/>
            <a:ahLst/>
            <a:cxnLst/>
            <a:rect l="l" t="t" r="r" b="b"/>
            <a:pathLst>
              <a:path w="191135" h="205104">
                <a:moveTo>
                  <a:pt x="128084" y="0"/>
                </a:moveTo>
                <a:lnTo>
                  <a:pt x="62463" y="0"/>
                </a:lnTo>
                <a:lnTo>
                  <a:pt x="0" y="205060"/>
                </a:lnTo>
                <a:lnTo>
                  <a:pt x="55523" y="205060"/>
                </a:lnTo>
                <a:lnTo>
                  <a:pt x="65617" y="161524"/>
                </a:lnTo>
                <a:lnTo>
                  <a:pt x="177286" y="161524"/>
                </a:lnTo>
                <a:lnTo>
                  <a:pt x="164505" y="119564"/>
                </a:lnTo>
                <a:lnTo>
                  <a:pt x="75398" y="119564"/>
                </a:lnTo>
                <a:lnTo>
                  <a:pt x="82654" y="89847"/>
                </a:lnTo>
                <a:lnTo>
                  <a:pt x="86386" y="73230"/>
                </a:lnTo>
                <a:lnTo>
                  <a:pt x="89987" y="56436"/>
                </a:lnTo>
                <a:lnTo>
                  <a:pt x="93380" y="40380"/>
                </a:lnTo>
                <a:lnTo>
                  <a:pt x="140385" y="40380"/>
                </a:lnTo>
                <a:lnTo>
                  <a:pt x="128084" y="0"/>
                </a:lnTo>
                <a:close/>
              </a:path>
              <a:path w="191135" h="205104">
                <a:moveTo>
                  <a:pt x="177286" y="161524"/>
                </a:moveTo>
                <a:lnTo>
                  <a:pt x="123037" y="161524"/>
                </a:lnTo>
                <a:lnTo>
                  <a:pt x="133131" y="205060"/>
                </a:lnTo>
                <a:lnTo>
                  <a:pt x="190548" y="205060"/>
                </a:lnTo>
                <a:lnTo>
                  <a:pt x="177286" y="161524"/>
                </a:lnTo>
                <a:close/>
              </a:path>
              <a:path w="191135" h="205104">
                <a:moveTo>
                  <a:pt x="140385" y="40380"/>
                </a:moveTo>
                <a:lnTo>
                  <a:pt x="94644" y="40380"/>
                </a:lnTo>
                <a:lnTo>
                  <a:pt x="98459" y="56567"/>
                </a:lnTo>
                <a:lnTo>
                  <a:pt x="102241" y="73347"/>
                </a:lnTo>
                <a:lnTo>
                  <a:pt x="106011" y="89891"/>
                </a:lnTo>
                <a:lnTo>
                  <a:pt x="113256" y="119564"/>
                </a:lnTo>
                <a:lnTo>
                  <a:pt x="164505" y="119564"/>
                </a:lnTo>
                <a:lnTo>
                  <a:pt x="140385" y="4038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39400" y="365029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631"/>
                </a:lnTo>
              </a:path>
            </a:pathLst>
          </a:custGeom>
          <a:ln w="54263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8005" y="3627577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788" y="0"/>
                </a:lnTo>
              </a:path>
            </a:pathLst>
          </a:custGeom>
          <a:ln w="45429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2593" y="3604863"/>
            <a:ext cx="191135" cy="205104"/>
          </a:xfrm>
          <a:custGeom>
            <a:avLst/>
            <a:gdLst/>
            <a:ahLst/>
            <a:cxnLst/>
            <a:rect l="l" t="t" r="r" b="b"/>
            <a:pathLst>
              <a:path w="191135" h="205104">
                <a:moveTo>
                  <a:pt x="128084" y="0"/>
                </a:moveTo>
                <a:lnTo>
                  <a:pt x="62463" y="0"/>
                </a:lnTo>
                <a:lnTo>
                  <a:pt x="0" y="205060"/>
                </a:lnTo>
                <a:lnTo>
                  <a:pt x="55523" y="205060"/>
                </a:lnTo>
                <a:lnTo>
                  <a:pt x="65617" y="161524"/>
                </a:lnTo>
                <a:lnTo>
                  <a:pt x="177286" y="161524"/>
                </a:lnTo>
                <a:lnTo>
                  <a:pt x="164505" y="119564"/>
                </a:lnTo>
                <a:lnTo>
                  <a:pt x="75398" y="119564"/>
                </a:lnTo>
                <a:lnTo>
                  <a:pt x="82653" y="89847"/>
                </a:lnTo>
                <a:lnTo>
                  <a:pt x="86385" y="73230"/>
                </a:lnTo>
                <a:lnTo>
                  <a:pt x="89987" y="56436"/>
                </a:lnTo>
                <a:lnTo>
                  <a:pt x="93380" y="40380"/>
                </a:lnTo>
                <a:lnTo>
                  <a:pt x="140385" y="40380"/>
                </a:lnTo>
                <a:lnTo>
                  <a:pt x="128084" y="0"/>
                </a:lnTo>
                <a:close/>
              </a:path>
              <a:path w="191135" h="205104">
                <a:moveTo>
                  <a:pt x="177286" y="161524"/>
                </a:moveTo>
                <a:lnTo>
                  <a:pt x="123037" y="161524"/>
                </a:lnTo>
                <a:lnTo>
                  <a:pt x="133131" y="205060"/>
                </a:lnTo>
                <a:lnTo>
                  <a:pt x="190548" y="205060"/>
                </a:lnTo>
                <a:lnTo>
                  <a:pt x="177286" y="161524"/>
                </a:lnTo>
                <a:close/>
              </a:path>
              <a:path w="191135" h="205104">
                <a:moveTo>
                  <a:pt x="140385" y="40380"/>
                </a:moveTo>
                <a:lnTo>
                  <a:pt x="94644" y="40380"/>
                </a:lnTo>
                <a:lnTo>
                  <a:pt x="98459" y="56567"/>
                </a:lnTo>
                <a:lnTo>
                  <a:pt x="102241" y="73347"/>
                </a:lnTo>
                <a:lnTo>
                  <a:pt x="106010" y="89891"/>
                </a:lnTo>
                <a:lnTo>
                  <a:pt x="113256" y="119564"/>
                </a:lnTo>
                <a:lnTo>
                  <a:pt x="164505" y="119564"/>
                </a:lnTo>
                <a:lnTo>
                  <a:pt x="140385" y="4038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3834" y="3946316"/>
            <a:ext cx="387409" cy="205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8101" y="3946316"/>
            <a:ext cx="158366" cy="205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912" y="3946316"/>
            <a:ext cx="171450" cy="205104"/>
          </a:xfrm>
          <a:custGeom>
            <a:avLst/>
            <a:gdLst/>
            <a:ahLst/>
            <a:cxnLst/>
            <a:rect l="l" t="t" r="r" b="b"/>
            <a:pathLst>
              <a:path w="171450" h="205104">
                <a:moveTo>
                  <a:pt x="77605" y="0"/>
                </a:moveTo>
                <a:lnTo>
                  <a:pt x="0" y="0"/>
                </a:lnTo>
                <a:lnTo>
                  <a:pt x="0" y="205059"/>
                </a:lnTo>
                <a:lnTo>
                  <a:pt x="54259" y="205059"/>
                </a:lnTo>
                <a:lnTo>
                  <a:pt x="54259" y="136284"/>
                </a:lnTo>
                <a:lnTo>
                  <a:pt x="132507" y="136284"/>
                </a:lnTo>
                <a:lnTo>
                  <a:pt x="126504" y="125557"/>
                </a:lnTo>
                <a:lnTo>
                  <a:pt x="140065" y="115891"/>
                </a:lnTo>
                <a:lnTo>
                  <a:pt x="150521" y="102882"/>
                </a:lnTo>
                <a:lnTo>
                  <a:pt x="154396" y="93380"/>
                </a:lnTo>
                <a:lnTo>
                  <a:pt x="54259" y="93380"/>
                </a:lnTo>
                <a:lnTo>
                  <a:pt x="54259" y="42904"/>
                </a:lnTo>
                <a:lnTo>
                  <a:pt x="154799" y="42904"/>
                </a:lnTo>
                <a:lnTo>
                  <a:pt x="153026" y="34335"/>
                </a:lnTo>
                <a:lnTo>
                  <a:pt x="135181" y="13958"/>
                </a:lnTo>
                <a:lnTo>
                  <a:pt x="109055" y="3164"/>
                </a:lnTo>
                <a:lnTo>
                  <a:pt x="77605" y="0"/>
                </a:lnTo>
                <a:close/>
              </a:path>
              <a:path w="171450" h="205104">
                <a:moveTo>
                  <a:pt x="132507" y="136284"/>
                </a:moveTo>
                <a:lnTo>
                  <a:pt x="75082" y="136284"/>
                </a:lnTo>
                <a:lnTo>
                  <a:pt x="110416" y="205059"/>
                </a:lnTo>
                <a:lnTo>
                  <a:pt x="170988" y="205059"/>
                </a:lnTo>
                <a:lnTo>
                  <a:pt x="132507" y="136284"/>
                </a:lnTo>
                <a:close/>
              </a:path>
              <a:path w="171450" h="205104">
                <a:moveTo>
                  <a:pt x="154799" y="42904"/>
                </a:moveTo>
                <a:lnTo>
                  <a:pt x="73822" y="42904"/>
                </a:lnTo>
                <a:lnTo>
                  <a:pt x="87998" y="44067"/>
                </a:lnTo>
                <a:lnTo>
                  <a:pt x="98271" y="47951"/>
                </a:lnTo>
                <a:lnTo>
                  <a:pt x="104521" y="55147"/>
                </a:lnTo>
                <a:lnTo>
                  <a:pt x="106631" y="66247"/>
                </a:lnTo>
                <a:lnTo>
                  <a:pt x="104521" y="77940"/>
                </a:lnTo>
                <a:lnTo>
                  <a:pt x="98271" y="86439"/>
                </a:lnTo>
                <a:lnTo>
                  <a:pt x="87998" y="91625"/>
                </a:lnTo>
                <a:lnTo>
                  <a:pt x="73822" y="93380"/>
                </a:lnTo>
                <a:lnTo>
                  <a:pt x="154396" y="93380"/>
                </a:lnTo>
                <a:lnTo>
                  <a:pt x="157250" y="86383"/>
                </a:lnTo>
                <a:lnTo>
                  <a:pt x="159631" y="66247"/>
                </a:lnTo>
                <a:lnTo>
                  <a:pt x="154799" y="42904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9637" y="3946316"/>
            <a:ext cx="191135" cy="205104"/>
          </a:xfrm>
          <a:custGeom>
            <a:avLst/>
            <a:gdLst/>
            <a:ahLst/>
            <a:cxnLst/>
            <a:rect l="l" t="t" r="r" b="b"/>
            <a:pathLst>
              <a:path w="191135" h="205104">
                <a:moveTo>
                  <a:pt x="128084" y="0"/>
                </a:moveTo>
                <a:lnTo>
                  <a:pt x="62463" y="0"/>
                </a:lnTo>
                <a:lnTo>
                  <a:pt x="0" y="205059"/>
                </a:lnTo>
                <a:lnTo>
                  <a:pt x="55523" y="205059"/>
                </a:lnTo>
                <a:lnTo>
                  <a:pt x="65618" y="161524"/>
                </a:lnTo>
                <a:lnTo>
                  <a:pt x="177287" y="161524"/>
                </a:lnTo>
                <a:lnTo>
                  <a:pt x="164504" y="119562"/>
                </a:lnTo>
                <a:lnTo>
                  <a:pt x="75398" y="119562"/>
                </a:lnTo>
                <a:lnTo>
                  <a:pt x="82654" y="89845"/>
                </a:lnTo>
                <a:lnTo>
                  <a:pt x="86386" y="73229"/>
                </a:lnTo>
                <a:lnTo>
                  <a:pt x="89987" y="56435"/>
                </a:lnTo>
                <a:lnTo>
                  <a:pt x="93380" y="40380"/>
                </a:lnTo>
                <a:lnTo>
                  <a:pt x="140385" y="40380"/>
                </a:lnTo>
                <a:lnTo>
                  <a:pt x="128084" y="0"/>
                </a:lnTo>
                <a:close/>
              </a:path>
              <a:path w="191135" h="205104">
                <a:moveTo>
                  <a:pt x="177287" y="161524"/>
                </a:moveTo>
                <a:lnTo>
                  <a:pt x="123037" y="161524"/>
                </a:lnTo>
                <a:lnTo>
                  <a:pt x="133131" y="205059"/>
                </a:lnTo>
                <a:lnTo>
                  <a:pt x="190548" y="205059"/>
                </a:lnTo>
                <a:lnTo>
                  <a:pt x="177287" y="161524"/>
                </a:lnTo>
                <a:close/>
              </a:path>
              <a:path w="191135" h="205104">
                <a:moveTo>
                  <a:pt x="140385" y="40380"/>
                </a:moveTo>
                <a:lnTo>
                  <a:pt x="94644" y="40380"/>
                </a:lnTo>
                <a:lnTo>
                  <a:pt x="98459" y="56567"/>
                </a:lnTo>
                <a:lnTo>
                  <a:pt x="102242" y="73346"/>
                </a:lnTo>
                <a:lnTo>
                  <a:pt x="106011" y="89889"/>
                </a:lnTo>
                <a:lnTo>
                  <a:pt x="113256" y="119562"/>
                </a:lnTo>
                <a:lnTo>
                  <a:pt x="164504" y="119562"/>
                </a:lnTo>
                <a:lnTo>
                  <a:pt x="140385" y="4038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7568" y="3946316"/>
            <a:ext cx="187325" cy="205104"/>
          </a:xfrm>
          <a:custGeom>
            <a:avLst/>
            <a:gdLst/>
            <a:ahLst/>
            <a:cxnLst/>
            <a:rect l="l" t="t" r="r" b="b"/>
            <a:pathLst>
              <a:path w="187325" h="205104">
                <a:moveTo>
                  <a:pt x="57416" y="0"/>
                </a:moveTo>
                <a:lnTo>
                  <a:pt x="0" y="0"/>
                </a:lnTo>
                <a:lnTo>
                  <a:pt x="60570" y="205059"/>
                </a:lnTo>
                <a:lnTo>
                  <a:pt x="126191" y="205059"/>
                </a:lnTo>
                <a:lnTo>
                  <a:pt x="141100" y="154583"/>
                </a:lnTo>
                <a:lnTo>
                  <a:pt x="94010" y="154583"/>
                </a:lnTo>
                <a:lnTo>
                  <a:pt x="90047" y="138172"/>
                </a:lnTo>
                <a:lnTo>
                  <a:pt x="82830" y="105826"/>
                </a:lnTo>
                <a:lnTo>
                  <a:pt x="78868" y="89593"/>
                </a:lnTo>
                <a:lnTo>
                  <a:pt x="57416" y="0"/>
                </a:lnTo>
                <a:close/>
              </a:path>
              <a:path w="187325" h="205104">
                <a:moveTo>
                  <a:pt x="186761" y="0"/>
                </a:moveTo>
                <a:lnTo>
                  <a:pt x="131237" y="0"/>
                </a:lnTo>
                <a:lnTo>
                  <a:pt x="110415" y="89593"/>
                </a:lnTo>
                <a:lnTo>
                  <a:pt x="106585" y="105826"/>
                </a:lnTo>
                <a:lnTo>
                  <a:pt x="102962" y="121969"/>
                </a:lnTo>
                <a:lnTo>
                  <a:pt x="99280" y="138172"/>
                </a:lnTo>
                <a:lnTo>
                  <a:pt x="95274" y="154583"/>
                </a:lnTo>
                <a:lnTo>
                  <a:pt x="141100" y="154583"/>
                </a:lnTo>
                <a:lnTo>
                  <a:pt x="186761" y="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1904" y="3942529"/>
            <a:ext cx="191135" cy="212725"/>
          </a:xfrm>
          <a:custGeom>
            <a:avLst/>
            <a:gdLst/>
            <a:ahLst/>
            <a:cxnLst/>
            <a:rect l="l" t="t" r="r" b="b"/>
            <a:pathLst>
              <a:path w="191135" h="212725">
                <a:moveTo>
                  <a:pt x="95274" y="0"/>
                </a:moveTo>
                <a:lnTo>
                  <a:pt x="56430" y="6970"/>
                </a:lnTo>
                <a:lnTo>
                  <a:pt x="26342" y="27367"/>
                </a:lnTo>
                <a:lnTo>
                  <a:pt x="6900" y="60423"/>
                </a:lnTo>
                <a:lnTo>
                  <a:pt x="0" y="105368"/>
                </a:lnTo>
                <a:lnTo>
                  <a:pt x="6900" y="150610"/>
                </a:lnTo>
                <a:lnTo>
                  <a:pt x="26342" y="184318"/>
                </a:lnTo>
                <a:lnTo>
                  <a:pt x="56430" y="205367"/>
                </a:lnTo>
                <a:lnTo>
                  <a:pt x="95274" y="212633"/>
                </a:lnTo>
                <a:lnTo>
                  <a:pt x="134116" y="205367"/>
                </a:lnTo>
                <a:lnTo>
                  <a:pt x="164205" y="184318"/>
                </a:lnTo>
                <a:lnTo>
                  <a:pt x="174803" y="165942"/>
                </a:lnTo>
                <a:lnTo>
                  <a:pt x="95274" y="165942"/>
                </a:lnTo>
                <a:lnTo>
                  <a:pt x="78682" y="161712"/>
                </a:lnTo>
                <a:lnTo>
                  <a:pt x="66170" y="149615"/>
                </a:lnTo>
                <a:lnTo>
                  <a:pt x="58272" y="130538"/>
                </a:lnTo>
                <a:lnTo>
                  <a:pt x="55521" y="105368"/>
                </a:lnTo>
                <a:lnTo>
                  <a:pt x="58272" y="80496"/>
                </a:lnTo>
                <a:lnTo>
                  <a:pt x="66170" y="62070"/>
                </a:lnTo>
                <a:lnTo>
                  <a:pt x="78682" y="50625"/>
                </a:lnTo>
                <a:lnTo>
                  <a:pt x="95274" y="46691"/>
                </a:lnTo>
                <a:lnTo>
                  <a:pt x="175495" y="46691"/>
                </a:lnTo>
                <a:lnTo>
                  <a:pt x="164205" y="27486"/>
                </a:lnTo>
                <a:lnTo>
                  <a:pt x="134116" y="7014"/>
                </a:lnTo>
                <a:lnTo>
                  <a:pt x="95274" y="0"/>
                </a:lnTo>
                <a:close/>
              </a:path>
              <a:path w="191135" h="212725">
                <a:moveTo>
                  <a:pt x="175495" y="46691"/>
                </a:moveTo>
                <a:lnTo>
                  <a:pt x="95274" y="46691"/>
                </a:lnTo>
                <a:lnTo>
                  <a:pt x="111865" y="50625"/>
                </a:lnTo>
                <a:lnTo>
                  <a:pt x="124376" y="62070"/>
                </a:lnTo>
                <a:lnTo>
                  <a:pt x="132274" y="80496"/>
                </a:lnTo>
                <a:lnTo>
                  <a:pt x="135025" y="105368"/>
                </a:lnTo>
                <a:lnTo>
                  <a:pt x="132274" y="130538"/>
                </a:lnTo>
                <a:lnTo>
                  <a:pt x="124376" y="149615"/>
                </a:lnTo>
                <a:lnTo>
                  <a:pt x="111865" y="161712"/>
                </a:lnTo>
                <a:lnTo>
                  <a:pt x="95274" y="165942"/>
                </a:lnTo>
                <a:lnTo>
                  <a:pt x="174803" y="165942"/>
                </a:lnTo>
                <a:lnTo>
                  <a:pt x="183646" y="150610"/>
                </a:lnTo>
                <a:lnTo>
                  <a:pt x="190546" y="105368"/>
                </a:lnTo>
                <a:lnTo>
                  <a:pt x="183646" y="60556"/>
                </a:lnTo>
                <a:lnTo>
                  <a:pt x="175495" y="46691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5715" y="3946316"/>
            <a:ext cx="169095" cy="208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6427" y="3942529"/>
            <a:ext cx="157741" cy="212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7834" y="1374982"/>
            <a:ext cx="2833643" cy="2391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4442" y="1374724"/>
            <a:ext cx="818923" cy="346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83177" y="4810964"/>
            <a:ext cx="4984750" cy="2041525"/>
          </a:xfrm>
          <a:custGeom>
            <a:avLst/>
            <a:gdLst/>
            <a:ahLst/>
            <a:cxnLst/>
            <a:rect l="l" t="t" r="r" b="b"/>
            <a:pathLst>
              <a:path w="4984750" h="2041525">
                <a:moveTo>
                  <a:pt x="4984694" y="0"/>
                </a:moveTo>
                <a:lnTo>
                  <a:pt x="749697" y="0"/>
                </a:lnTo>
                <a:lnTo>
                  <a:pt x="0" y="2041347"/>
                </a:lnTo>
                <a:lnTo>
                  <a:pt x="4234997" y="2041347"/>
                </a:lnTo>
                <a:lnTo>
                  <a:pt x="4984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3177" y="4810964"/>
            <a:ext cx="4984750" cy="2041525"/>
          </a:xfrm>
          <a:custGeom>
            <a:avLst/>
            <a:gdLst/>
            <a:ahLst/>
            <a:cxnLst/>
            <a:rect l="l" t="t" r="r" b="b"/>
            <a:pathLst>
              <a:path w="4984750" h="2041525">
                <a:moveTo>
                  <a:pt x="0" y="2041347"/>
                </a:moveTo>
                <a:lnTo>
                  <a:pt x="4234997" y="2041347"/>
                </a:lnTo>
                <a:lnTo>
                  <a:pt x="4984694" y="0"/>
                </a:lnTo>
                <a:lnTo>
                  <a:pt x="749697" y="0"/>
                </a:lnTo>
                <a:lnTo>
                  <a:pt x="0" y="204134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94019" y="6051550"/>
            <a:ext cx="131116" cy="1252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7018" y="6053180"/>
            <a:ext cx="112186" cy="1220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7601" y="6052460"/>
            <a:ext cx="246369" cy="122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0459" y="6053180"/>
            <a:ext cx="70844" cy="1220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4319" y="6053180"/>
            <a:ext cx="125409" cy="1220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1951" y="6016636"/>
            <a:ext cx="110098" cy="1601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63647" y="6051550"/>
            <a:ext cx="368416" cy="1252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7970" y="6051550"/>
            <a:ext cx="489247" cy="1252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9145" y="6052460"/>
            <a:ext cx="240122" cy="1227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82988" y="5386920"/>
            <a:ext cx="511809" cy="518795"/>
          </a:xfrm>
          <a:custGeom>
            <a:avLst/>
            <a:gdLst/>
            <a:ahLst/>
            <a:cxnLst/>
            <a:rect l="l" t="t" r="r" b="b"/>
            <a:pathLst>
              <a:path w="511810" h="518795">
                <a:moveTo>
                  <a:pt x="127433" y="0"/>
                </a:moveTo>
                <a:lnTo>
                  <a:pt x="0" y="0"/>
                </a:lnTo>
                <a:lnTo>
                  <a:pt x="0" y="290902"/>
                </a:lnTo>
                <a:lnTo>
                  <a:pt x="3879" y="340383"/>
                </a:lnTo>
                <a:lnTo>
                  <a:pt x="15156" y="383418"/>
                </a:lnTo>
                <a:lnTo>
                  <a:pt x="33288" y="420175"/>
                </a:lnTo>
                <a:lnTo>
                  <a:pt x="57732" y="450820"/>
                </a:lnTo>
                <a:lnTo>
                  <a:pt x="87946" y="475519"/>
                </a:lnTo>
                <a:lnTo>
                  <a:pt x="123386" y="494440"/>
                </a:lnTo>
                <a:lnTo>
                  <a:pt x="163512" y="507748"/>
                </a:lnTo>
                <a:lnTo>
                  <a:pt x="207780" y="515611"/>
                </a:lnTo>
                <a:lnTo>
                  <a:pt x="255647" y="518195"/>
                </a:lnTo>
                <a:lnTo>
                  <a:pt x="301361" y="515956"/>
                </a:lnTo>
                <a:lnTo>
                  <a:pt x="344492" y="508950"/>
                </a:lnTo>
                <a:lnTo>
                  <a:pt x="384295" y="496747"/>
                </a:lnTo>
                <a:lnTo>
                  <a:pt x="420021" y="478915"/>
                </a:lnTo>
                <a:lnTo>
                  <a:pt x="450926" y="455022"/>
                </a:lnTo>
                <a:lnTo>
                  <a:pt x="476262" y="424638"/>
                </a:lnTo>
                <a:lnTo>
                  <a:pt x="482868" y="411681"/>
                </a:lnTo>
                <a:lnTo>
                  <a:pt x="254195" y="411681"/>
                </a:lnTo>
                <a:lnTo>
                  <a:pt x="203378" y="403628"/>
                </a:lnTo>
                <a:lnTo>
                  <a:pt x="163249" y="380396"/>
                </a:lnTo>
                <a:lnTo>
                  <a:pt x="136903" y="343376"/>
                </a:lnTo>
                <a:lnTo>
                  <a:pt x="127433" y="293958"/>
                </a:lnTo>
                <a:lnTo>
                  <a:pt x="127433" y="0"/>
                </a:lnTo>
                <a:close/>
              </a:path>
              <a:path w="511810" h="518795">
                <a:moveTo>
                  <a:pt x="511397" y="0"/>
                </a:moveTo>
                <a:lnTo>
                  <a:pt x="383903" y="0"/>
                </a:lnTo>
                <a:lnTo>
                  <a:pt x="383903" y="284929"/>
                </a:lnTo>
                <a:lnTo>
                  <a:pt x="376888" y="333260"/>
                </a:lnTo>
                <a:lnTo>
                  <a:pt x="357670" y="369089"/>
                </a:lnTo>
                <a:lnTo>
                  <a:pt x="328989" y="393426"/>
                </a:lnTo>
                <a:lnTo>
                  <a:pt x="293584" y="407286"/>
                </a:lnTo>
                <a:lnTo>
                  <a:pt x="254195" y="411681"/>
                </a:lnTo>
                <a:lnTo>
                  <a:pt x="482868" y="411681"/>
                </a:lnTo>
                <a:lnTo>
                  <a:pt x="495284" y="387330"/>
                </a:lnTo>
                <a:lnTo>
                  <a:pt x="507244" y="342669"/>
                </a:lnTo>
                <a:lnTo>
                  <a:pt x="511343" y="290902"/>
                </a:lnTo>
                <a:lnTo>
                  <a:pt x="511397" y="0"/>
                </a:lnTo>
                <a:close/>
              </a:path>
            </a:pathLst>
          </a:custGeom>
          <a:solidFill>
            <a:srgbClr val="003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2366" y="5380188"/>
            <a:ext cx="391795" cy="525145"/>
          </a:xfrm>
          <a:custGeom>
            <a:avLst/>
            <a:gdLst/>
            <a:ahLst/>
            <a:cxnLst/>
            <a:rect l="l" t="t" r="r" b="b"/>
            <a:pathLst>
              <a:path w="391795" h="525145">
                <a:moveTo>
                  <a:pt x="10490" y="365184"/>
                </a:moveTo>
                <a:lnTo>
                  <a:pt x="10490" y="475391"/>
                </a:lnTo>
                <a:lnTo>
                  <a:pt x="48275" y="494205"/>
                </a:lnTo>
                <a:lnTo>
                  <a:pt x="88390" y="509999"/>
                </a:lnTo>
                <a:lnTo>
                  <a:pt x="135671" y="520870"/>
                </a:lnTo>
                <a:lnTo>
                  <a:pt x="194953" y="524916"/>
                </a:lnTo>
                <a:lnTo>
                  <a:pt x="249081" y="520235"/>
                </a:lnTo>
                <a:lnTo>
                  <a:pt x="296546" y="506487"/>
                </a:lnTo>
                <a:lnTo>
                  <a:pt x="335932" y="484117"/>
                </a:lnTo>
                <a:lnTo>
                  <a:pt x="365820" y="453568"/>
                </a:lnTo>
                <a:lnTo>
                  <a:pt x="376918" y="431172"/>
                </a:lnTo>
                <a:lnTo>
                  <a:pt x="185234" y="431172"/>
                </a:lnTo>
                <a:lnTo>
                  <a:pt x="144518" y="427715"/>
                </a:lnTo>
                <a:lnTo>
                  <a:pt x="104306" y="416453"/>
                </a:lnTo>
                <a:lnTo>
                  <a:pt x="60871" y="396054"/>
                </a:lnTo>
                <a:lnTo>
                  <a:pt x="10490" y="365184"/>
                </a:lnTo>
                <a:close/>
              </a:path>
              <a:path w="391795" h="525145">
                <a:moveTo>
                  <a:pt x="194953" y="0"/>
                </a:moveTo>
                <a:lnTo>
                  <a:pt x="139378" y="4739"/>
                </a:lnTo>
                <a:lnTo>
                  <a:pt x="91758" y="18432"/>
                </a:lnTo>
                <a:lnTo>
                  <a:pt x="53052" y="40289"/>
                </a:lnTo>
                <a:lnTo>
                  <a:pt x="24217" y="69522"/>
                </a:lnTo>
                <a:lnTo>
                  <a:pt x="6214" y="105343"/>
                </a:lnTo>
                <a:lnTo>
                  <a:pt x="0" y="146963"/>
                </a:lnTo>
                <a:lnTo>
                  <a:pt x="7285" y="195960"/>
                </a:lnTo>
                <a:lnTo>
                  <a:pt x="27060" y="234069"/>
                </a:lnTo>
                <a:lnTo>
                  <a:pt x="56202" y="263264"/>
                </a:lnTo>
                <a:lnTo>
                  <a:pt x="91589" y="285519"/>
                </a:lnTo>
                <a:lnTo>
                  <a:pt x="130098" y="302811"/>
                </a:lnTo>
                <a:lnTo>
                  <a:pt x="203993" y="330402"/>
                </a:lnTo>
                <a:lnTo>
                  <a:pt x="233135" y="344651"/>
                </a:lnTo>
                <a:lnTo>
                  <a:pt x="252910" y="361837"/>
                </a:lnTo>
                <a:lnTo>
                  <a:pt x="260196" y="383933"/>
                </a:lnTo>
                <a:lnTo>
                  <a:pt x="255332" y="403964"/>
                </a:lnTo>
                <a:lnTo>
                  <a:pt x="240980" y="418797"/>
                </a:lnTo>
                <a:lnTo>
                  <a:pt x="217495" y="428008"/>
                </a:lnTo>
                <a:lnTo>
                  <a:pt x="185234" y="431172"/>
                </a:lnTo>
                <a:lnTo>
                  <a:pt x="376918" y="431172"/>
                </a:lnTo>
                <a:lnTo>
                  <a:pt x="384792" y="415283"/>
                </a:lnTo>
                <a:lnTo>
                  <a:pt x="391431" y="369705"/>
                </a:lnTo>
                <a:lnTo>
                  <a:pt x="384145" y="321865"/>
                </a:lnTo>
                <a:lnTo>
                  <a:pt x="364367" y="284241"/>
                </a:lnTo>
                <a:lnTo>
                  <a:pt x="335221" y="255039"/>
                </a:lnTo>
                <a:lnTo>
                  <a:pt x="299830" y="232465"/>
                </a:lnTo>
                <a:lnTo>
                  <a:pt x="261316" y="214723"/>
                </a:lnTo>
                <a:lnTo>
                  <a:pt x="187410" y="186556"/>
                </a:lnTo>
                <a:lnTo>
                  <a:pt x="158265" y="172542"/>
                </a:lnTo>
                <a:lnTo>
                  <a:pt x="138487" y="156181"/>
                </a:lnTo>
                <a:lnTo>
                  <a:pt x="131201" y="135677"/>
                </a:lnTo>
                <a:lnTo>
                  <a:pt x="136490" y="118378"/>
                </a:lnTo>
                <a:lnTo>
                  <a:pt x="151556" y="105142"/>
                </a:lnTo>
                <a:lnTo>
                  <a:pt x="175193" y="96680"/>
                </a:lnTo>
                <a:lnTo>
                  <a:pt x="206197" y="93701"/>
                </a:lnTo>
                <a:lnTo>
                  <a:pt x="368203" y="93701"/>
                </a:lnTo>
                <a:lnTo>
                  <a:pt x="368203" y="39701"/>
                </a:lnTo>
                <a:lnTo>
                  <a:pt x="321921" y="21805"/>
                </a:lnTo>
                <a:lnTo>
                  <a:pt x="278748" y="9457"/>
                </a:lnTo>
                <a:lnTo>
                  <a:pt x="236990" y="2305"/>
                </a:lnTo>
                <a:lnTo>
                  <a:pt x="194953" y="0"/>
                </a:lnTo>
                <a:close/>
              </a:path>
              <a:path w="391795" h="525145">
                <a:moveTo>
                  <a:pt x="368203" y="93701"/>
                </a:moveTo>
                <a:lnTo>
                  <a:pt x="206197" y="93701"/>
                </a:lnTo>
                <a:lnTo>
                  <a:pt x="239420" y="96208"/>
                </a:lnTo>
                <a:lnTo>
                  <a:pt x="275670" y="104201"/>
                </a:lnTo>
                <a:lnTo>
                  <a:pt x="317684" y="118391"/>
                </a:lnTo>
                <a:lnTo>
                  <a:pt x="368203" y="139489"/>
                </a:lnTo>
                <a:lnTo>
                  <a:pt x="368203" y="93701"/>
                </a:lnTo>
                <a:close/>
              </a:path>
            </a:pathLst>
          </a:custGeom>
          <a:solidFill>
            <a:srgbClr val="003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7751" y="5386942"/>
            <a:ext cx="581660" cy="511809"/>
          </a:xfrm>
          <a:custGeom>
            <a:avLst/>
            <a:gdLst/>
            <a:ahLst/>
            <a:cxnLst/>
            <a:rect l="l" t="t" r="r" b="b"/>
            <a:pathLst>
              <a:path w="581660" h="511810">
                <a:moveTo>
                  <a:pt x="353984" y="0"/>
                </a:moveTo>
                <a:lnTo>
                  <a:pt x="206240" y="0"/>
                </a:lnTo>
                <a:lnTo>
                  <a:pt x="0" y="511355"/>
                </a:lnTo>
                <a:lnTo>
                  <a:pt x="134981" y="511355"/>
                </a:lnTo>
                <a:lnTo>
                  <a:pt x="173261" y="410220"/>
                </a:lnTo>
                <a:lnTo>
                  <a:pt x="536265" y="410220"/>
                </a:lnTo>
                <a:lnTo>
                  <a:pt x="496573" y="320893"/>
                </a:lnTo>
                <a:lnTo>
                  <a:pt x="207021" y="320893"/>
                </a:lnTo>
                <a:lnTo>
                  <a:pt x="281978" y="122201"/>
                </a:lnTo>
                <a:lnTo>
                  <a:pt x="408285" y="122201"/>
                </a:lnTo>
                <a:lnTo>
                  <a:pt x="353984" y="0"/>
                </a:lnTo>
                <a:close/>
              </a:path>
              <a:path w="581660" h="511810">
                <a:moveTo>
                  <a:pt x="536265" y="410220"/>
                </a:moveTo>
                <a:lnTo>
                  <a:pt x="401976" y="410220"/>
                </a:lnTo>
                <a:lnTo>
                  <a:pt x="443991" y="511355"/>
                </a:lnTo>
                <a:lnTo>
                  <a:pt x="581205" y="511355"/>
                </a:lnTo>
                <a:lnTo>
                  <a:pt x="536265" y="410220"/>
                </a:lnTo>
                <a:close/>
              </a:path>
              <a:path w="581660" h="511810">
                <a:moveTo>
                  <a:pt x="408285" y="122201"/>
                </a:moveTo>
                <a:lnTo>
                  <a:pt x="281978" y="122201"/>
                </a:lnTo>
                <a:lnTo>
                  <a:pt x="364478" y="320893"/>
                </a:lnTo>
                <a:lnTo>
                  <a:pt x="496573" y="320893"/>
                </a:lnTo>
                <a:lnTo>
                  <a:pt x="408285" y="122201"/>
                </a:lnTo>
                <a:close/>
              </a:path>
            </a:pathLst>
          </a:custGeom>
          <a:solidFill>
            <a:srgbClr val="CB0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5153" y="5386942"/>
            <a:ext cx="127635" cy="511809"/>
          </a:xfrm>
          <a:custGeom>
            <a:avLst/>
            <a:gdLst/>
            <a:ahLst/>
            <a:cxnLst/>
            <a:rect l="l" t="t" r="r" b="b"/>
            <a:pathLst>
              <a:path w="127635" h="511810">
                <a:moveTo>
                  <a:pt x="127462" y="511387"/>
                </a:moveTo>
                <a:lnTo>
                  <a:pt x="0" y="511387"/>
                </a:lnTo>
                <a:lnTo>
                  <a:pt x="0" y="0"/>
                </a:lnTo>
                <a:lnTo>
                  <a:pt x="127462" y="0"/>
                </a:lnTo>
                <a:lnTo>
                  <a:pt x="127462" y="511387"/>
                </a:lnTo>
                <a:close/>
              </a:path>
            </a:pathLst>
          </a:custGeom>
          <a:solidFill>
            <a:srgbClr val="CB0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2112" y="5386920"/>
            <a:ext cx="508634" cy="511809"/>
          </a:xfrm>
          <a:custGeom>
            <a:avLst/>
            <a:gdLst/>
            <a:ahLst/>
            <a:cxnLst/>
            <a:rect l="l" t="t" r="r" b="b"/>
            <a:pathLst>
              <a:path w="508634" h="511810">
                <a:moveTo>
                  <a:pt x="225760" y="0"/>
                </a:moveTo>
                <a:lnTo>
                  <a:pt x="0" y="0"/>
                </a:lnTo>
                <a:lnTo>
                  <a:pt x="0" y="511398"/>
                </a:lnTo>
                <a:lnTo>
                  <a:pt x="211457" y="511398"/>
                </a:lnTo>
                <a:lnTo>
                  <a:pt x="269351" y="508229"/>
                </a:lnTo>
                <a:lnTo>
                  <a:pt x="320689" y="498997"/>
                </a:lnTo>
                <a:lnTo>
                  <a:pt x="365581" y="484116"/>
                </a:lnTo>
                <a:lnTo>
                  <a:pt x="404135" y="463998"/>
                </a:lnTo>
                <a:lnTo>
                  <a:pt x="436459" y="439058"/>
                </a:lnTo>
                <a:lnTo>
                  <a:pt x="455559" y="417664"/>
                </a:lnTo>
                <a:lnTo>
                  <a:pt x="127494" y="417664"/>
                </a:lnTo>
                <a:lnTo>
                  <a:pt x="127494" y="93747"/>
                </a:lnTo>
                <a:lnTo>
                  <a:pt x="453381" y="93747"/>
                </a:lnTo>
                <a:lnTo>
                  <a:pt x="452038" y="91791"/>
                </a:lnTo>
                <a:lnTo>
                  <a:pt x="420487" y="60767"/>
                </a:lnTo>
                <a:lnTo>
                  <a:pt x="382042" y="35318"/>
                </a:lnTo>
                <a:lnTo>
                  <a:pt x="336744" y="16202"/>
                </a:lnTo>
                <a:lnTo>
                  <a:pt x="284635" y="4176"/>
                </a:lnTo>
                <a:lnTo>
                  <a:pt x="225760" y="0"/>
                </a:lnTo>
                <a:close/>
              </a:path>
              <a:path w="508634" h="511810">
                <a:moveTo>
                  <a:pt x="453381" y="93747"/>
                </a:moveTo>
                <a:lnTo>
                  <a:pt x="209254" y="93747"/>
                </a:lnTo>
                <a:lnTo>
                  <a:pt x="263621" y="99653"/>
                </a:lnTo>
                <a:lnTo>
                  <a:pt x="306469" y="116246"/>
                </a:lnTo>
                <a:lnTo>
                  <a:pt x="338526" y="141840"/>
                </a:lnTo>
                <a:lnTo>
                  <a:pt x="360522" y="174748"/>
                </a:lnTo>
                <a:lnTo>
                  <a:pt x="373185" y="213285"/>
                </a:lnTo>
                <a:lnTo>
                  <a:pt x="377244" y="255762"/>
                </a:lnTo>
                <a:lnTo>
                  <a:pt x="373815" y="293766"/>
                </a:lnTo>
                <a:lnTo>
                  <a:pt x="362571" y="331031"/>
                </a:lnTo>
                <a:lnTo>
                  <a:pt x="342080" y="364805"/>
                </a:lnTo>
                <a:lnTo>
                  <a:pt x="310907" y="392337"/>
                </a:lnTo>
                <a:lnTo>
                  <a:pt x="267618" y="410874"/>
                </a:lnTo>
                <a:lnTo>
                  <a:pt x="210780" y="417664"/>
                </a:lnTo>
                <a:lnTo>
                  <a:pt x="455559" y="417664"/>
                </a:lnTo>
                <a:lnTo>
                  <a:pt x="482855" y="376360"/>
                </a:lnTo>
                <a:lnTo>
                  <a:pt x="497143" y="339429"/>
                </a:lnTo>
                <a:lnTo>
                  <a:pt x="505636" y="299329"/>
                </a:lnTo>
                <a:lnTo>
                  <a:pt x="508443" y="256471"/>
                </a:lnTo>
                <a:lnTo>
                  <a:pt x="504896" y="210729"/>
                </a:lnTo>
                <a:lnTo>
                  <a:pt x="494285" y="167530"/>
                </a:lnTo>
                <a:lnTo>
                  <a:pt x="476651" y="127631"/>
                </a:lnTo>
                <a:lnTo>
                  <a:pt x="453381" y="93747"/>
                </a:lnTo>
                <a:close/>
              </a:path>
            </a:pathLst>
          </a:custGeom>
          <a:solidFill>
            <a:srgbClr val="CB0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4207" y="5197899"/>
            <a:ext cx="1069588" cy="10695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7834" y="4586412"/>
            <a:ext cx="5856605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447" y="0"/>
                </a:lnTo>
              </a:path>
            </a:pathLst>
          </a:custGeom>
          <a:ln w="54895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" y="0"/>
            <a:ext cx="9134475" cy="6858000"/>
          </a:xfrm>
          <a:custGeom>
            <a:avLst/>
            <a:gdLst/>
            <a:ahLst/>
            <a:cxnLst/>
            <a:rect l="l" t="t" r="r" b="b"/>
            <a:pathLst>
              <a:path w="9134475" h="6858000">
                <a:moveTo>
                  <a:pt x="9134398" y="0"/>
                </a:moveTo>
                <a:lnTo>
                  <a:pt x="0" y="0"/>
                </a:lnTo>
                <a:lnTo>
                  <a:pt x="7649633" y="6858000"/>
                </a:lnTo>
                <a:lnTo>
                  <a:pt x="9134398" y="6858000"/>
                </a:lnTo>
                <a:lnTo>
                  <a:pt x="9134398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863"/>
            <a:ext cx="7731759" cy="6840220"/>
          </a:xfrm>
          <a:custGeom>
            <a:avLst/>
            <a:gdLst/>
            <a:ahLst/>
            <a:cxnLst/>
            <a:rect l="l" t="t" r="r" b="b"/>
            <a:pathLst>
              <a:path w="7731759" h="6840220">
                <a:moveTo>
                  <a:pt x="48243" y="0"/>
                </a:moveTo>
                <a:lnTo>
                  <a:pt x="0" y="54563"/>
                </a:lnTo>
                <a:lnTo>
                  <a:pt x="0" y="97225"/>
                </a:lnTo>
                <a:lnTo>
                  <a:pt x="7603421" y="6840136"/>
                </a:lnTo>
                <a:lnTo>
                  <a:pt x="7708542" y="6840136"/>
                </a:lnTo>
                <a:lnTo>
                  <a:pt x="7731726" y="6813913"/>
                </a:lnTo>
                <a:lnTo>
                  <a:pt x="48243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8964" y="115190"/>
            <a:ext cx="6161197" cy="567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702" y="6016261"/>
            <a:ext cx="591820" cy="473075"/>
          </a:xfrm>
          <a:custGeom>
            <a:avLst/>
            <a:gdLst/>
            <a:ahLst/>
            <a:cxnLst/>
            <a:rect l="l" t="t" r="r" b="b"/>
            <a:pathLst>
              <a:path w="591820" h="473075">
                <a:moveTo>
                  <a:pt x="0" y="0"/>
                </a:moveTo>
                <a:lnTo>
                  <a:pt x="591332" y="0"/>
                </a:lnTo>
                <a:lnTo>
                  <a:pt x="591332" y="473036"/>
                </a:lnTo>
                <a:lnTo>
                  <a:pt x="0" y="473036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012" y="5571370"/>
            <a:ext cx="320675" cy="308610"/>
          </a:xfrm>
          <a:custGeom>
            <a:avLst/>
            <a:gdLst/>
            <a:ahLst/>
            <a:cxnLst/>
            <a:rect l="l" t="t" r="r" b="b"/>
            <a:pathLst>
              <a:path w="320675" h="308610">
                <a:moveTo>
                  <a:pt x="160152" y="0"/>
                </a:moveTo>
                <a:lnTo>
                  <a:pt x="102318" y="9440"/>
                </a:lnTo>
                <a:lnTo>
                  <a:pt x="54251" y="36460"/>
                </a:lnTo>
                <a:lnTo>
                  <a:pt x="14267" y="88596"/>
                </a:lnTo>
                <a:lnTo>
                  <a:pt x="0" y="151477"/>
                </a:lnTo>
                <a:lnTo>
                  <a:pt x="7770" y="202484"/>
                </a:lnTo>
                <a:lnTo>
                  <a:pt x="29665" y="245783"/>
                </a:lnTo>
                <a:lnTo>
                  <a:pt x="63560" y="279290"/>
                </a:lnTo>
                <a:lnTo>
                  <a:pt x="107331" y="300922"/>
                </a:lnTo>
                <a:lnTo>
                  <a:pt x="158852" y="308596"/>
                </a:lnTo>
                <a:lnTo>
                  <a:pt x="189457" y="306317"/>
                </a:lnTo>
                <a:lnTo>
                  <a:pt x="243019" y="288086"/>
                </a:lnTo>
                <a:lnTo>
                  <a:pt x="289182" y="247890"/>
                </a:lnTo>
                <a:lnTo>
                  <a:pt x="296493" y="235677"/>
                </a:lnTo>
                <a:lnTo>
                  <a:pt x="160152" y="235677"/>
                </a:lnTo>
                <a:lnTo>
                  <a:pt x="128177" y="229262"/>
                </a:lnTo>
                <a:lnTo>
                  <a:pt x="102264" y="211698"/>
                </a:lnTo>
                <a:lnTo>
                  <a:pt x="84895" y="185507"/>
                </a:lnTo>
                <a:lnTo>
                  <a:pt x="78554" y="153212"/>
                </a:lnTo>
                <a:lnTo>
                  <a:pt x="85017" y="122172"/>
                </a:lnTo>
                <a:lnTo>
                  <a:pt x="102589" y="96626"/>
                </a:lnTo>
                <a:lnTo>
                  <a:pt x="128542" y="79299"/>
                </a:lnTo>
                <a:lnTo>
                  <a:pt x="160152" y="72918"/>
                </a:lnTo>
                <a:lnTo>
                  <a:pt x="297293" y="72918"/>
                </a:lnTo>
                <a:lnTo>
                  <a:pt x="296506" y="71377"/>
                </a:lnTo>
                <a:lnTo>
                  <a:pt x="278643" y="48610"/>
                </a:lnTo>
                <a:lnTo>
                  <a:pt x="253903" y="27282"/>
                </a:lnTo>
                <a:lnTo>
                  <a:pt x="225908" y="12098"/>
                </a:lnTo>
                <a:lnTo>
                  <a:pt x="194658" y="3017"/>
                </a:lnTo>
                <a:lnTo>
                  <a:pt x="160152" y="0"/>
                </a:lnTo>
                <a:close/>
              </a:path>
              <a:path w="320675" h="308610">
                <a:moveTo>
                  <a:pt x="297293" y="72918"/>
                </a:moveTo>
                <a:lnTo>
                  <a:pt x="160152" y="72918"/>
                </a:lnTo>
                <a:lnTo>
                  <a:pt x="191945" y="79313"/>
                </a:lnTo>
                <a:lnTo>
                  <a:pt x="217878" y="96734"/>
                </a:lnTo>
                <a:lnTo>
                  <a:pt x="235347" y="122538"/>
                </a:lnTo>
                <a:lnTo>
                  <a:pt x="241749" y="154080"/>
                </a:lnTo>
                <a:lnTo>
                  <a:pt x="235347" y="185873"/>
                </a:lnTo>
                <a:lnTo>
                  <a:pt x="217878" y="211806"/>
                </a:lnTo>
                <a:lnTo>
                  <a:pt x="191945" y="229276"/>
                </a:lnTo>
                <a:lnTo>
                  <a:pt x="160152" y="235677"/>
                </a:lnTo>
                <a:lnTo>
                  <a:pt x="296493" y="235677"/>
                </a:lnTo>
                <a:lnTo>
                  <a:pt x="306203" y="219455"/>
                </a:lnTo>
                <a:lnTo>
                  <a:pt x="316715" y="187846"/>
                </a:lnTo>
                <a:lnTo>
                  <a:pt x="320309" y="154080"/>
                </a:lnTo>
                <a:lnTo>
                  <a:pt x="317583" y="124721"/>
                </a:lnTo>
                <a:lnTo>
                  <a:pt x="309567" y="96951"/>
                </a:lnTo>
                <a:lnTo>
                  <a:pt x="297293" y="7291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556" y="5551404"/>
            <a:ext cx="229870" cy="325120"/>
          </a:xfrm>
          <a:custGeom>
            <a:avLst/>
            <a:gdLst/>
            <a:ahLst/>
            <a:cxnLst/>
            <a:rect l="l" t="t" r="r" b="b"/>
            <a:pathLst>
              <a:path w="229869" h="325120">
                <a:moveTo>
                  <a:pt x="197754" y="296442"/>
                </a:moveTo>
                <a:lnTo>
                  <a:pt x="69443" y="296442"/>
                </a:lnTo>
                <a:lnTo>
                  <a:pt x="81624" y="309089"/>
                </a:lnTo>
                <a:lnTo>
                  <a:pt x="95595" y="317870"/>
                </a:lnTo>
                <a:lnTo>
                  <a:pt x="111681" y="322990"/>
                </a:lnTo>
                <a:lnTo>
                  <a:pt x="130208" y="324651"/>
                </a:lnTo>
                <a:lnTo>
                  <a:pt x="169358" y="316534"/>
                </a:lnTo>
                <a:lnTo>
                  <a:pt x="197754" y="296442"/>
                </a:lnTo>
                <a:close/>
              </a:path>
              <a:path w="229869" h="325120">
                <a:moveTo>
                  <a:pt x="69443" y="0"/>
                </a:moveTo>
                <a:lnTo>
                  <a:pt x="0" y="0"/>
                </a:lnTo>
                <a:lnTo>
                  <a:pt x="0" y="318142"/>
                </a:lnTo>
                <a:lnTo>
                  <a:pt x="69443" y="318142"/>
                </a:lnTo>
                <a:lnTo>
                  <a:pt x="69443" y="296442"/>
                </a:lnTo>
                <a:lnTo>
                  <a:pt x="197754" y="296442"/>
                </a:lnTo>
                <a:lnTo>
                  <a:pt x="200899" y="294216"/>
                </a:lnTo>
                <a:lnTo>
                  <a:pt x="219423" y="264758"/>
                </a:lnTo>
                <a:lnTo>
                  <a:pt x="112414" y="264758"/>
                </a:lnTo>
                <a:lnTo>
                  <a:pt x="94739" y="261245"/>
                </a:lnTo>
                <a:lnTo>
                  <a:pt x="80402" y="251628"/>
                </a:lnTo>
                <a:lnTo>
                  <a:pt x="70786" y="237291"/>
                </a:lnTo>
                <a:lnTo>
                  <a:pt x="67273" y="219618"/>
                </a:lnTo>
                <a:lnTo>
                  <a:pt x="70786" y="202196"/>
                </a:lnTo>
                <a:lnTo>
                  <a:pt x="80402" y="187988"/>
                </a:lnTo>
                <a:lnTo>
                  <a:pt x="94739" y="178419"/>
                </a:lnTo>
                <a:lnTo>
                  <a:pt x="112414" y="174913"/>
                </a:lnTo>
                <a:lnTo>
                  <a:pt x="220055" y="174913"/>
                </a:lnTo>
                <a:lnTo>
                  <a:pt x="201117" y="144967"/>
                </a:lnTo>
                <a:lnTo>
                  <a:pt x="194916" y="140627"/>
                </a:lnTo>
                <a:lnTo>
                  <a:pt x="69443" y="140627"/>
                </a:lnTo>
                <a:lnTo>
                  <a:pt x="69443" y="0"/>
                </a:lnTo>
                <a:close/>
              </a:path>
              <a:path w="229869" h="325120">
                <a:moveTo>
                  <a:pt x="220055" y="174913"/>
                </a:moveTo>
                <a:lnTo>
                  <a:pt x="112414" y="174913"/>
                </a:lnTo>
                <a:lnTo>
                  <a:pt x="129835" y="178433"/>
                </a:lnTo>
                <a:lnTo>
                  <a:pt x="144042" y="188097"/>
                </a:lnTo>
                <a:lnTo>
                  <a:pt x="153611" y="202562"/>
                </a:lnTo>
                <a:lnTo>
                  <a:pt x="157118" y="220485"/>
                </a:lnTo>
                <a:lnTo>
                  <a:pt x="153550" y="237474"/>
                </a:lnTo>
                <a:lnTo>
                  <a:pt x="143880" y="251573"/>
                </a:lnTo>
                <a:lnTo>
                  <a:pt x="129652" y="261197"/>
                </a:lnTo>
                <a:lnTo>
                  <a:pt x="112414" y="264758"/>
                </a:lnTo>
                <a:lnTo>
                  <a:pt x="219423" y="264758"/>
                </a:lnTo>
                <a:lnTo>
                  <a:pt x="221943" y="260750"/>
                </a:lnTo>
                <a:lnTo>
                  <a:pt x="229600" y="219186"/>
                </a:lnTo>
                <a:lnTo>
                  <a:pt x="222011" y="178007"/>
                </a:lnTo>
                <a:lnTo>
                  <a:pt x="220055" y="174913"/>
                </a:lnTo>
                <a:close/>
              </a:path>
              <a:path w="229869" h="325120">
                <a:moveTo>
                  <a:pt x="130641" y="115020"/>
                </a:moveTo>
                <a:lnTo>
                  <a:pt x="112901" y="116518"/>
                </a:lnTo>
                <a:lnTo>
                  <a:pt x="97114" y="121150"/>
                </a:lnTo>
                <a:lnTo>
                  <a:pt x="82791" y="129118"/>
                </a:lnTo>
                <a:lnTo>
                  <a:pt x="69443" y="140627"/>
                </a:lnTo>
                <a:lnTo>
                  <a:pt x="194916" y="140627"/>
                </a:lnTo>
                <a:lnTo>
                  <a:pt x="169724" y="122995"/>
                </a:lnTo>
                <a:lnTo>
                  <a:pt x="130641" y="11502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4482" y="5558349"/>
            <a:ext cx="78740" cy="410209"/>
          </a:xfrm>
          <a:custGeom>
            <a:avLst/>
            <a:gdLst/>
            <a:ahLst/>
            <a:cxnLst/>
            <a:rect l="l" t="t" r="r" b="b"/>
            <a:pathLst>
              <a:path w="78740" h="410210">
                <a:moveTo>
                  <a:pt x="73785" y="114584"/>
                </a:moveTo>
                <a:lnTo>
                  <a:pt x="4340" y="114584"/>
                </a:lnTo>
                <a:lnTo>
                  <a:pt x="4340" y="409723"/>
                </a:lnTo>
                <a:lnTo>
                  <a:pt x="73785" y="409723"/>
                </a:lnTo>
                <a:lnTo>
                  <a:pt x="73785" y="114584"/>
                </a:lnTo>
                <a:close/>
              </a:path>
              <a:path w="78740" h="410210">
                <a:moveTo>
                  <a:pt x="39063" y="0"/>
                </a:moveTo>
                <a:lnTo>
                  <a:pt x="23976" y="3052"/>
                </a:lnTo>
                <a:lnTo>
                  <a:pt x="11555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1" y="54138"/>
                </a:lnTo>
                <a:lnTo>
                  <a:pt x="11393" y="66679"/>
                </a:lnTo>
                <a:lnTo>
                  <a:pt x="23804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2" y="66733"/>
                </a:lnTo>
                <a:lnTo>
                  <a:pt x="75074" y="54322"/>
                </a:lnTo>
                <a:lnTo>
                  <a:pt x="78126" y="39063"/>
                </a:lnTo>
                <a:lnTo>
                  <a:pt x="75074" y="23805"/>
                </a:lnTo>
                <a:lnTo>
                  <a:pt x="66732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7764" y="5666425"/>
            <a:ext cx="229600" cy="209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274" y="5672933"/>
            <a:ext cx="250433" cy="19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144" y="555834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40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40" h="311785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3959" y="5551404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142"/>
                </a:lnTo>
              </a:path>
            </a:pathLst>
          </a:custGeom>
          <a:ln w="69444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1647" y="555834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9094" y="5665989"/>
            <a:ext cx="172311" cy="210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6559" y="5669460"/>
            <a:ext cx="333375" cy="200660"/>
          </a:xfrm>
          <a:custGeom>
            <a:avLst/>
            <a:gdLst/>
            <a:ahLst/>
            <a:cxnLst/>
            <a:rect l="l" t="t" r="r" b="b"/>
            <a:pathLst>
              <a:path w="333375" h="200660">
                <a:moveTo>
                  <a:pt x="69443" y="3473"/>
                </a:moveTo>
                <a:lnTo>
                  <a:pt x="0" y="3473"/>
                </a:lnTo>
                <a:lnTo>
                  <a:pt x="0" y="200087"/>
                </a:lnTo>
                <a:lnTo>
                  <a:pt x="69443" y="200087"/>
                </a:lnTo>
                <a:lnTo>
                  <a:pt x="69443" y="102866"/>
                </a:lnTo>
                <a:lnTo>
                  <a:pt x="69665" y="92931"/>
                </a:lnTo>
                <a:lnTo>
                  <a:pt x="85611" y="57781"/>
                </a:lnTo>
                <a:lnTo>
                  <a:pt x="101563" y="52952"/>
                </a:lnTo>
                <a:lnTo>
                  <a:pt x="331414" y="52952"/>
                </a:lnTo>
                <a:lnTo>
                  <a:pt x="330240" y="45736"/>
                </a:lnTo>
                <a:lnTo>
                  <a:pt x="327368" y="36892"/>
                </a:lnTo>
                <a:lnTo>
                  <a:pt x="199652" y="36892"/>
                </a:lnTo>
                <a:lnTo>
                  <a:pt x="192560" y="27777"/>
                </a:lnTo>
                <a:lnTo>
                  <a:pt x="69443" y="27777"/>
                </a:lnTo>
                <a:lnTo>
                  <a:pt x="69443" y="3473"/>
                </a:lnTo>
                <a:close/>
              </a:path>
              <a:path w="333375" h="200660">
                <a:moveTo>
                  <a:pt x="331414" y="52952"/>
                </a:moveTo>
                <a:lnTo>
                  <a:pt x="101563" y="52952"/>
                </a:lnTo>
                <a:lnTo>
                  <a:pt x="109978" y="54342"/>
                </a:lnTo>
                <a:lnTo>
                  <a:pt x="117784" y="58214"/>
                </a:lnTo>
                <a:lnTo>
                  <a:pt x="131512" y="200087"/>
                </a:lnTo>
                <a:lnTo>
                  <a:pt x="200955" y="200087"/>
                </a:lnTo>
                <a:lnTo>
                  <a:pt x="200955" y="102866"/>
                </a:lnTo>
                <a:lnTo>
                  <a:pt x="201213" y="92931"/>
                </a:lnTo>
                <a:lnTo>
                  <a:pt x="225687" y="55577"/>
                </a:lnTo>
                <a:lnTo>
                  <a:pt x="234374" y="54255"/>
                </a:lnTo>
                <a:lnTo>
                  <a:pt x="331626" y="54255"/>
                </a:lnTo>
                <a:lnTo>
                  <a:pt x="331414" y="52952"/>
                </a:lnTo>
                <a:close/>
              </a:path>
              <a:path w="333375" h="200660">
                <a:moveTo>
                  <a:pt x="331626" y="54255"/>
                </a:moveTo>
                <a:lnTo>
                  <a:pt x="234374" y="54255"/>
                </a:lnTo>
                <a:lnTo>
                  <a:pt x="242459" y="55442"/>
                </a:lnTo>
                <a:lnTo>
                  <a:pt x="249566" y="58866"/>
                </a:lnTo>
                <a:lnTo>
                  <a:pt x="263455" y="200087"/>
                </a:lnTo>
                <a:lnTo>
                  <a:pt x="332898" y="200087"/>
                </a:lnTo>
                <a:lnTo>
                  <a:pt x="332859" y="71614"/>
                </a:lnTo>
                <a:lnTo>
                  <a:pt x="332298" y="59299"/>
                </a:lnTo>
                <a:lnTo>
                  <a:pt x="332200" y="57781"/>
                </a:lnTo>
                <a:lnTo>
                  <a:pt x="331626" y="54255"/>
                </a:lnTo>
                <a:close/>
              </a:path>
              <a:path w="333375" h="200660">
                <a:moveTo>
                  <a:pt x="266494" y="0"/>
                </a:moveTo>
                <a:lnTo>
                  <a:pt x="245978" y="2346"/>
                </a:lnTo>
                <a:lnTo>
                  <a:pt x="228026" y="9332"/>
                </a:lnTo>
                <a:lnTo>
                  <a:pt x="212598" y="20874"/>
                </a:lnTo>
                <a:lnTo>
                  <a:pt x="199652" y="36892"/>
                </a:lnTo>
                <a:lnTo>
                  <a:pt x="327368" y="36892"/>
                </a:lnTo>
                <a:lnTo>
                  <a:pt x="298827" y="7053"/>
                </a:lnTo>
                <a:lnTo>
                  <a:pt x="266494" y="0"/>
                </a:lnTo>
                <a:close/>
              </a:path>
              <a:path w="333375" h="200660">
                <a:moveTo>
                  <a:pt x="133247" y="435"/>
                </a:moveTo>
                <a:lnTo>
                  <a:pt x="115160" y="1900"/>
                </a:lnTo>
                <a:lnTo>
                  <a:pt x="99229" y="6620"/>
                </a:lnTo>
                <a:lnTo>
                  <a:pt x="84357" y="15083"/>
                </a:lnTo>
                <a:lnTo>
                  <a:pt x="69443" y="27777"/>
                </a:lnTo>
                <a:lnTo>
                  <a:pt x="192560" y="27777"/>
                </a:lnTo>
                <a:lnTo>
                  <a:pt x="186957" y="20576"/>
                </a:lnTo>
                <a:lnTo>
                  <a:pt x="171983" y="9224"/>
                </a:lnTo>
                <a:lnTo>
                  <a:pt x="154242" y="2592"/>
                </a:lnTo>
                <a:lnTo>
                  <a:pt x="133247" y="43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9389" y="5665553"/>
            <a:ext cx="236545" cy="211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6028" y="6080918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40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40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7121" y="6191161"/>
            <a:ext cx="207464" cy="200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2795" y="6069636"/>
            <a:ext cx="143510" cy="322580"/>
          </a:xfrm>
          <a:custGeom>
            <a:avLst/>
            <a:gdLst/>
            <a:ahLst/>
            <a:cxnLst/>
            <a:rect l="l" t="t" r="r" b="b"/>
            <a:pathLst>
              <a:path w="143509" h="322579">
                <a:moveTo>
                  <a:pt x="94183" y="183592"/>
                </a:moveTo>
                <a:lnTo>
                  <a:pt x="24739" y="183592"/>
                </a:lnTo>
                <a:lnTo>
                  <a:pt x="24739" y="322480"/>
                </a:lnTo>
                <a:lnTo>
                  <a:pt x="94183" y="322480"/>
                </a:lnTo>
                <a:lnTo>
                  <a:pt x="94183" y="183592"/>
                </a:lnTo>
                <a:close/>
              </a:path>
              <a:path w="143509" h="322579">
                <a:moveTo>
                  <a:pt x="143230" y="125867"/>
                </a:moveTo>
                <a:lnTo>
                  <a:pt x="0" y="125867"/>
                </a:lnTo>
                <a:lnTo>
                  <a:pt x="0" y="183592"/>
                </a:lnTo>
                <a:lnTo>
                  <a:pt x="143230" y="183592"/>
                </a:lnTo>
                <a:lnTo>
                  <a:pt x="143230" y="125867"/>
                </a:lnTo>
                <a:close/>
              </a:path>
              <a:path w="143509" h="322579">
                <a:moveTo>
                  <a:pt x="112414" y="0"/>
                </a:moveTo>
                <a:lnTo>
                  <a:pt x="61022" y="16660"/>
                </a:lnTo>
                <a:lnTo>
                  <a:pt x="29623" y="57126"/>
                </a:lnTo>
                <a:lnTo>
                  <a:pt x="24739" y="95918"/>
                </a:lnTo>
                <a:lnTo>
                  <a:pt x="24739" y="125867"/>
                </a:lnTo>
                <a:lnTo>
                  <a:pt x="94183" y="125867"/>
                </a:lnTo>
                <a:lnTo>
                  <a:pt x="94285" y="90751"/>
                </a:lnTo>
                <a:lnTo>
                  <a:pt x="94672" y="83224"/>
                </a:lnTo>
                <a:lnTo>
                  <a:pt x="118922" y="60764"/>
                </a:lnTo>
                <a:lnTo>
                  <a:pt x="143230" y="60764"/>
                </a:lnTo>
                <a:lnTo>
                  <a:pt x="143230" y="7376"/>
                </a:lnTo>
                <a:lnTo>
                  <a:pt x="134935" y="3843"/>
                </a:lnTo>
                <a:lnTo>
                  <a:pt x="127658" y="1572"/>
                </a:lnTo>
                <a:lnTo>
                  <a:pt x="120463" y="359"/>
                </a:lnTo>
                <a:lnTo>
                  <a:pt x="112414" y="0"/>
                </a:lnTo>
                <a:close/>
              </a:path>
              <a:path w="143509" h="322579">
                <a:moveTo>
                  <a:pt x="143230" y="60764"/>
                </a:moveTo>
                <a:lnTo>
                  <a:pt x="126302" y="60764"/>
                </a:lnTo>
                <a:lnTo>
                  <a:pt x="131944" y="62499"/>
                </a:lnTo>
                <a:lnTo>
                  <a:pt x="143230" y="67708"/>
                </a:lnTo>
                <a:lnTo>
                  <a:pt x="143230" y="6076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8161" y="6188123"/>
            <a:ext cx="236545" cy="211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6822" y="6189861"/>
            <a:ext cx="227965" cy="302260"/>
          </a:xfrm>
          <a:custGeom>
            <a:avLst/>
            <a:gdLst/>
            <a:ahLst/>
            <a:cxnLst/>
            <a:rect l="l" t="t" r="r" b="b"/>
            <a:pathLst>
              <a:path w="227964" h="302260">
                <a:moveTo>
                  <a:pt x="80294" y="226126"/>
                </a:moveTo>
                <a:lnTo>
                  <a:pt x="2170" y="226126"/>
                </a:lnTo>
                <a:lnTo>
                  <a:pt x="4943" y="237566"/>
                </a:lnTo>
                <a:lnTo>
                  <a:pt x="41142" y="282237"/>
                </a:lnTo>
                <a:lnTo>
                  <a:pt x="85996" y="299518"/>
                </a:lnTo>
                <a:lnTo>
                  <a:pt x="113713" y="301647"/>
                </a:lnTo>
                <a:lnTo>
                  <a:pt x="140351" y="299687"/>
                </a:lnTo>
                <a:lnTo>
                  <a:pt x="184025" y="283885"/>
                </a:lnTo>
                <a:lnTo>
                  <a:pt x="214131" y="254534"/>
                </a:lnTo>
                <a:lnTo>
                  <a:pt x="218134" y="246091"/>
                </a:lnTo>
                <a:lnTo>
                  <a:pt x="113281" y="246091"/>
                </a:lnTo>
                <a:lnTo>
                  <a:pt x="101473" y="244863"/>
                </a:lnTo>
                <a:lnTo>
                  <a:pt x="92066" y="241153"/>
                </a:lnTo>
                <a:lnTo>
                  <a:pt x="85020" y="234921"/>
                </a:lnTo>
                <a:lnTo>
                  <a:pt x="80294" y="226126"/>
                </a:lnTo>
                <a:close/>
              </a:path>
              <a:path w="227964" h="302260">
                <a:moveTo>
                  <a:pt x="227862" y="180554"/>
                </a:moveTo>
                <a:lnTo>
                  <a:pt x="158417" y="180554"/>
                </a:lnTo>
                <a:lnTo>
                  <a:pt x="158412" y="198809"/>
                </a:lnTo>
                <a:lnTo>
                  <a:pt x="155331" y="218625"/>
                </a:lnTo>
                <a:lnTo>
                  <a:pt x="146427" y="233505"/>
                </a:lnTo>
                <a:lnTo>
                  <a:pt x="132234" y="242850"/>
                </a:lnTo>
                <a:lnTo>
                  <a:pt x="113281" y="246091"/>
                </a:lnTo>
                <a:lnTo>
                  <a:pt x="218134" y="246091"/>
                </a:lnTo>
                <a:lnTo>
                  <a:pt x="222275" y="237357"/>
                </a:lnTo>
                <a:lnTo>
                  <a:pt x="226594" y="216192"/>
                </a:lnTo>
                <a:lnTo>
                  <a:pt x="227862" y="188802"/>
                </a:lnTo>
                <a:lnTo>
                  <a:pt x="227862" y="180554"/>
                </a:lnTo>
                <a:close/>
              </a:path>
              <a:path w="227964" h="302260">
                <a:moveTo>
                  <a:pt x="99824" y="0"/>
                </a:moveTo>
                <a:lnTo>
                  <a:pt x="60241" y="8076"/>
                </a:lnTo>
                <a:lnTo>
                  <a:pt x="28591" y="30435"/>
                </a:lnTo>
                <a:lnTo>
                  <a:pt x="7602" y="64269"/>
                </a:lnTo>
                <a:lnTo>
                  <a:pt x="0" y="106768"/>
                </a:lnTo>
                <a:lnTo>
                  <a:pt x="7120" y="146835"/>
                </a:lnTo>
                <a:lnTo>
                  <a:pt x="27018" y="178274"/>
                </a:lnTo>
                <a:lnTo>
                  <a:pt x="57495" y="198809"/>
                </a:lnTo>
                <a:lnTo>
                  <a:pt x="96353" y="206160"/>
                </a:lnTo>
                <a:lnTo>
                  <a:pt x="113924" y="204844"/>
                </a:lnTo>
                <a:lnTo>
                  <a:pt x="129175" y="200518"/>
                </a:lnTo>
                <a:lnTo>
                  <a:pt x="143531" y="192612"/>
                </a:lnTo>
                <a:lnTo>
                  <a:pt x="158417" y="180554"/>
                </a:lnTo>
                <a:lnTo>
                  <a:pt x="227862" y="180554"/>
                </a:lnTo>
                <a:lnTo>
                  <a:pt x="227862" y="148003"/>
                </a:lnTo>
                <a:lnTo>
                  <a:pt x="117186" y="148003"/>
                </a:lnTo>
                <a:lnTo>
                  <a:pt x="99764" y="144490"/>
                </a:lnTo>
                <a:lnTo>
                  <a:pt x="85556" y="134873"/>
                </a:lnTo>
                <a:lnTo>
                  <a:pt x="75987" y="120536"/>
                </a:lnTo>
                <a:lnTo>
                  <a:pt x="72481" y="102862"/>
                </a:lnTo>
                <a:lnTo>
                  <a:pt x="76048" y="85691"/>
                </a:lnTo>
                <a:lnTo>
                  <a:pt x="85719" y="71613"/>
                </a:lnTo>
                <a:lnTo>
                  <a:pt x="99947" y="62092"/>
                </a:lnTo>
                <a:lnTo>
                  <a:pt x="117186" y="58592"/>
                </a:lnTo>
                <a:lnTo>
                  <a:pt x="227862" y="58592"/>
                </a:lnTo>
                <a:lnTo>
                  <a:pt x="227862" y="26038"/>
                </a:lnTo>
                <a:lnTo>
                  <a:pt x="158417" y="26038"/>
                </a:lnTo>
                <a:lnTo>
                  <a:pt x="145845" y="14096"/>
                </a:lnTo>
                <a:lnTo>
                  <a:pt x="132377" y="6020"/>
                </a:lnTo>
                <a:lnTo>
                  <a:pt x="117280" y="1444"/>
                </a:lnTo>
                <a:lnTo>
                  <a:pt x="99824" y="0"/>
                </a:lnTo>
                <a:close/>
              </a:path>
              <a:path w="227964" h="302260">
                <a:moveTo>
                  <a:pt x="227862" y="58592"/>
                </a:moveTo>
                <a:lnTo>
                  <a:pt x="117186" y="58592"/>
                </a:lnTo>
                <a:lnTo>
                  <a:pt x="134608" y="62098"/>
                </a:lnTo>
                <a:lnTo>
                  <a:pt x="148816" y="71668"/>
                </a:lnTo>
                <a:lnTo>
                  <a:pt x="158385" y="85875"/>
                </a:lnTo>
                <a:lnTo>
                  <a:pt x="161891" y="103297"/>
                </a:lnTo>
                <a:lnTo>
                  <a:pt x="158385" y="120720"/>
                </a:lnTo>
                <a:lnTo>
                  <a:pt x="148816" y="134927"/>
                </a:lnTo>
                <a:lnTo>
                  <a:pt x="134608" y="144497"/>
                </a:lnTo>
                <a:lnTo>
                  <a:pt x="117186" y="148003"/>
                </a:lnTo>
                <a:lnTo>
                  <a:pt x="227862" y="148003"/>
                </a:lnTo>
                <a:lnTo>
                  <a:pt x="227862" y="58592"/>
                </a:lnTo>
                <a:close/>
              </a:path>
              <a:path w="227964" h="302260">
                <a:moveTo>
                  <a:pt x="227862" y="5641"/>
                </a:moveTo>
                <a:lnTo>
                  <a:pt x="158417" y="5641"/>
                </a:lnTo>
                <a:lnTo>
                  <a:pt x="158417" y="26038"/>
                </a:lnTo>
                <a:lnTo>
                  <a:pt x="227862" y="26038"/>
                </a:lnTo>
                <a:lnTo>
                  <a:pt x="227862" y="564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7636" y="6192899"/>
            <a:ext cx="147567" cy="199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0814" y="6188994"/>
            <a:ext cx="229600" cy="2096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8624" y="6069636"/>
            <a:ext cx="234315" cy="322580"/>
          </a:xfrm>
          <a:custGeom>
            <a:avLst/>
            <a:gdLst/>
            <a:ahLst/>
            <a:cxnLst/>
            <a:rect l="l" t="t" r="r" b="b"/>
            <a:pathLst>
              <a:path w="234314" h="322579">
                <a:moveTo>
                  <a:pt x="94183" y="183592"/>
                </a:moveTo>
                <a:lnTo>
                  <a:pt x="24739" y="183592"/>
                </a:lnTo>
                <a:lnTo>
                  <a:pt x="24739" y="322480"/>
                </a:lnTo>
                <a:lnTo>
                  <a:pt x="94183" y="322480"/>
                </a:lnTo>
                <a:lnTo>
                  <a:pt x="94183" y="183592"/>
                </a:lnTo>
                <a:close/>
              </a:path>
              <a:path w="234314" h="322579">
                <a:moveTo>
                  <a:pt x="143230" y="125867"/>
                </a:moveTo>
                <a:lnTo>
                  <a:pt x="0" y="125867"/>
                </a:lnTo>
                <a:lnTo>
                  <a:pt x="0" y="183592"/>
                </a:lnTo>
                <a:lnTo>
                  <a:pt x="143230" y="183592"/>
                </a:lnTo>
                <a:lnTo>
                  <a:pt x="143230" y="125867"/>
                </a:lnTo>
                <a:close/>
              </a:path>
              <a:path w="234314" h="322579">
                <a:moveTo>
                  <a:pt x="112414" y="0"/>
                </a:moveTo>
                <a:lnTo>
                  <a:pt x="61023" y="16660"/>
                </a:lnTo>
                <a:lnTo>
                  <a:pt x="29623" y="57126"/>
                </a:lnTo>
                <a:lnTo>
                  <a:pt x="24739" y="95918"/>
                </a:lnTo>
                <a:lnTo>
                  <a:pt x="24739" y="125867"/>
                </a:lnTo>
                <a:lnTo>
                  <a:pt x="94183" y="125867"/>
                </a:lnTo>
                <a:lnTo>
                  <a:pt x="94285" y="90751"/>
                </a:lnTo>
                <a:lnTo>
                  <a:pt x="94672" y="83224"/>
                </a:lnTo>
                <a:lnTo>
                  <a:pt x="118922" y="60764"/>
                </a:lnTo>
                <a:lnTo>
                  <a:pt x="143230" y="60764"/>
                </a:lnTo>
                <a:lnTo>
                  <a:pt x="143230" y="7376"/>
                </a:lnTo>
                <a:lnTo>
                  <a:pt x="134935" y="3843"/>
                </a:lnTo>
                <a:lnTo>
                  <a:pt x="127658" y="1572"/>
                </a:lnTo>
                <a:lnTo>
                  <a:pt x="120463" y="359"/>
                </a:lnTo>
                <a:lnTo>
                  <a:pt x="112414" y="0"/>
                </a:lnTo>
                <a:close/>
              </a:path>
              <a:path w="234314" h="322579">
                <a:moveTo>
                  <a:pt x="143230" y="60764"/>
                </a:moveTo>
                <a:lnTo>
                  <a:pt x="126302" y="60764"/>
                </a:lnTo>
                <a:lnTo>
                  <a:pt x="131944" y="62499"/>
                </a:lnTo>
                <a:lnTo>
                  <a:pt x="143230" y="67708"/>
                </a:lnTo>
                <a:lnTo>
                  <a:pt x="143230" y="60764"/>
                </a:lnTo>
                <a:close/>
              </a:path>
              <a:path w="234314" h="322579">
                <a:moveTo>
                  <a:pt x="229600" y="125867"/>
                </a:moveTo>
                <a:lnTo>
                  <a:pt x="160157" y="125867"/>
                </a:lnTo>
                <a:lnTo>
                  <a:pt x="160157" y="322480"/>
                </a:lnTo>
                <a:lnTo>
                  <a:pt x="229600" y="322480"/>
                </a:lnTo>
                <a:lnTo>
                  <a:pt x="229600" y="125867"/>
                </a:lnTo>
                <a:close/>
              </a:path>
              <a:path w="234314" h="322579">
                <a:moveTo>
                  <a:pt x="194878" y="11282"/>
                </a:moveTo>
                <a:lnTo>
                  <a:pt x="179792" y="14334"/>
                </a:lnTo>
                <a:lnTo>
                  <a:pt x="167371" y="22621"/>
                </a:lnTo>
                <a:lnTo>
                  <a:pt x="158928" y="34903"/>
                </a:lnTo>
                <a:lnTo>
                  <a:pt x="155816" y="49909"/>
                </a:lnTo>
                <a:lnTo>
                  <a:pt x="158868" y="65420"/>
                </a:lnTo>
                <a:lnTo>
                  <a:pt x="167209" y="77961"/>
                </a:lnTo>
                <a:lnTo>
                  <a:pt x="179620" y="86350"/>
                </a:lnTo>
                <a:lnTo>
                  <a:pt x="194878" y="89409"/>
                </a:lnTo>
                <a:lnTo>
                  <a:pt x="210148" y="86350"/>
                </a:lnTo>
                <a:lnTo>
                  <a:pt x="222549" y="78015"/>
                </a:lnTo>
                <a:lnTo>
                  <a:pt x="230890" y="65604"/>
                </a:lnTo>
                <a:lnTo>
                  <a:pt x="233942" y="50345"/>
                </a:lnTo>
                <a:lnTo>
                  <a:pt x="230890" y="35086"/>
                </a:lnTo>
                <a:lnTo>
                  <a:pt x="222549" y="22676"/>
                </a:lnTo>
                <a:lnTo>
                  <a:pt x="210138" y="14334"/>
                </a:lnTo>
                <a:lnTo>
                  <a:pt x="194878" y="1128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5968" y="6073974"/>
            <a:ext cx="243840" cy="318770"/>
          </a:xfrm>
          <a:custGeom>
            <a:avLst/>
            <a:gdLst/>
            <a:ahLst/>
            <a:cxnLst/>
            <a:rect l="l" t="t" r="r" b="b"/>
            <a:pathLst>
              <a:path w="243839" h="318770">
                <a:moveTo>
                  <a:pt x="69444" y="0"/>
                </a:moveTo>
                <a:lnTo>
                  <a:pt x="0" y="0"/>
                </a:lnTo>
                <a:lnTo>
                  <a:pt x="0" y="318142"/>
                </a:lnTo>
                <a:lnTo>
                  <a:pt x="69444" y="318142"/>
                </a:lnTo>
                <a:lnTo>
                  <a:pt x="69444" y="238279"/>
                </a:lnTo>
                <a:lnTo>
                  <a:pt x="164607" y="238279"/>
                </a:lnTo>
                <a:lnTo>
                  <a:pt x="138888" y="212241"/>
                </a:lnTo>
                <a:lnTo>
                  <a:pt x="160573" y="192275"/>
                </a:lnTo>
                <a:lnTo>
                  <a:pt x="69444" y="192275"/>
                </a:lnTo>
                <a:lnTo>
                  <a:pt x="69444" y="0"/>
                </a:lnTo>
                <a:close/>
              </a:path>
              <a:path w="243839" h="318770">
                <a:moveTo>
                  <a:pt x="164607" y="238279"/>
                </a:moveTo>
                <a:lnTo>
                  <a:pt x="69444" y="238279"/>
                </a:lnTo>
                <a:lnTo>
                  <a:pt x="145832" y="318142"/>
                </a:lnTo>
                <a:lnTo>
                  <a:pt x="243490" y="318142"/>
                </a:lnTo>
                <a:lnTo>
                  <a:pt x="164607" y="238279"/>
                </a:lnTo>
                <a:close/>
              </a:path>
              <a:path w="243839" h="318770">
                <a:moveTo>
                  <a:pt x="237413" y="121528"/>
                </a:moveTo>
                <a:lnTo>
                  <a:pt x="142363" y="121528"/>
                </a:lnTo>
                <a:lnTo>
                  <a:pt x="69444" y="192275"/>
                </a:lnTo>
                <a:lnTo>
                  <a:pt x="160573" y="192275"/>
                </a:lnTo>
                <a:lnTo>
                  <a:pt x="237413" y="12152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3364" y="6188994"/>
            <a:ext cx="229600" cy="2096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7755" y="616585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750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978" y="613410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19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8172" y="616585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59"/>
                </a:lnTo>
              </a:path>
            </a:pathLst>
          </a:custGeom>
          <a:ln w="750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395" y="613410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19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7039" y="6119110"/>
            <a:ext cx="471170" cy="739140"/>
          </a:xfrm>
          <a:custGeom>
            <a:avLst/>
            <a:gdLst/>
            <a:ahLst/>
            <a:cxnLst/>
            <a:rect l="l" t="t" r="r" b="b"/>
            <a:pathLst>
              <a:path w="471169" h="739140">
                <a:moveTo>
                  <a:pt x="0" y="0"/>
                </a:moveTo>
                <a:lnTo>
                  <a:pt x="470976" y="0"/>
                </a:lnTo>
                <a:lnTo>
                  <a:pt x="470976" y="738889"/>
                </a:lnTo>
                <a:lnTo>
                  <a:pt x="0" y="738889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1" y="0"/>
            <a:ext cx="9134475" cy="6858000"/>
          </a:xfrm>
          <a:custGeom>
            <a:avLst/>
            <a:gdLst/>
            <a:ahLst/>
            <a:cxnLst/>
            <a:rect l="l" t="t" r="r" b="b"/>
            <a:pathLst>
              <a:path w="9134475" h="6858000">
                <a:moveTo>
                  <a:pt x="9134398" y="0"/>
                </a:moveTo>
                <a:lnTo>
                  <a:pt x="0" y="0"/>
                </a:lnTo>
                <a:lnTo>
                  <a:pt x="7649633" y="6858000"/>
                </a:lnTo>
                <a:lnTo>
                  <a:pt x="9134398" y="6858000"/>
                </a:lnTo>
                <a:lnTo>
                  <a:pt x="9134398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863"/>
            <a:ext cx="7731759" cy="6840220"/>
          </a:xfrm>
          <a:custGeom>
            <a:avLst/>
            <a:gdLst/>
            <a:ahLst/>
            <a:cxnLst/>
            <a:rect l="l" t="t" r="r" b="b"/>
            <a:pathLst>
              <a:path w="7731759" h="6840220">
                <a:moveTo>
                  <a:pt x="48243" y="0"/>
                </a:moveTo>
                <a:lnTo>
                  <a:pt x="0" y="54563"/>
                </a:lnTo>
                <a:lnTo>
                  <a:pt x="0" y="97225"/>
                </a:lnTo>
                <a:lnTo>
                  <a:pt x="7603421" y="6840136"/>
                </a:lnTo>
                <a:lnTo>
                  <a:pt x="7708542" y="6840136"/>
                </a:lnTo>
                <a:lnTo>
                  <a:pt x="7731726" y="6813913"/>
                </a:lnTo>
                <a:lnTo>
                  <a:pt x="48243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680" y="4935016"/>
            <a:ext cx="323850" cy="258445"/>
          </a:xfrm>
          <a:custGeom>
            <a:avLst/>
            <a:gdLst/>
            <a:ahLst/>
            <a:cxnLst/>
            <a:rect l="l" t="t" r="r" b="b"/>
            <a:pathLst>
              <a:path w="323850" h="258445">
                <a:moveTo>
                  <a:pt x="110022" y="0"/>
                </a:moveTo>
                <a:lnTo>
                  <a:pt x="43779" y="0"/>
                </a:lnTo>
                <a:lnTo>
                  <a:pt x="0" y="258396"/>
                </a:lnTo>
                <a:lnTo>
                  <a:pt x="66635" y="258396"/>
                </a:lnTo>
                <a:lnTo>
                  <a:pt x="88718" y="109634"/>
                </a:lnTo>
                <a:lnTo>
                  <a:pt x="151598" y="109634"/>
                </a:lnTo>
                <a:lnTo>
                  <a:pt x="110022" y="0"/>
                </a:lnTo>
                <a:close/>
              </a:path>
              <a:path w="323850" h="258445">
                <a:moveTo>
                  <a:pt x="151598" y="109634"/>
                </a:moveTo>
                <a:lnTo>
                  <a:pt x="88718" y="109634"/>
                </a:lnTo>
                <a:lnTo>
                  <a:pt x="148376" y="258396"/>
                </a:lnTo>
                <a:lnTo>
                  <a:pt x="175107" y="258396"/>
                </a:lnTo>
                <a:lnTo>
                  <a:pt x="225623" y="137915"/>
                </a:lnTo>
                <a:lnTo>
                  <a:pt x="162323" y="137915"/>
                </a:lnTo>
                <a:lnTo>
                  <a:pt x="151598" y="109634"/>
                </a:lnTo>
                <a:close/>
              </a:path>
              <a:path w="323850" h="258445">
                <a:moveTo>
                  <a:pt x="301178" y="109634"/>
                </a:moveTo>
                <a:lnTo>
                  <a:pt x="237481" y="109634"/>
                </a:lnTo>
                <a:lnTo>
                  <a:pt x="256463" y="258396"/>
                </a:lnTo>
                <a:lnTo>
                  <a:pt x="323481" y="258396"/>
                </a:lnTo>
                <a:lnTo>
                  <a:pt x="301178" y="109634"/>
                </a:lnTo>
                <a:close/>
              </a:path>
              <a:path w="323850" h="258445">
                <a:moveTo>
                  <a:pt x="284741" y="0"/>
                </a:moveTo>
                <a:lnTo>
                  <a:pt x="217719" y="0"/>
                </a:lnTo>
                <a:lnTo>
                  <a:pt x="162323" y="137915"/>
                </a:lnTo>
                <a:lnTo>
                  <a:pt x="225623" y="137915"/>
                </a:lnTo>
                <a:lnTo>
                  <a:pt x="237481" y="109634"/>
                </a:lnTo>
                <a:lnTo>
                  <a:pt x="301178" y="109634"/>
                </a:lnTo>
                <a:lnTo>
                  <a:pt x="28474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994" y="5012110"/>
            <a:ext cx="204933" cy="18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156" y="5012110"/>
            <a:ext cx="205104" cy="269240"/>
          </a:xfrm>
          <a:custGeom>
            <a:avLst/>
            <a:gdLst/>
            <a:ahLst/>
            <a:cxnLst/>
            <a:rect l="l" t="t" r="r" b="b"/>
            <a:pathLst>
              <a:path w="205105" h="269239">
                <a:moveTo>
                  <a:pt x="61984" y="5810"/>
                </a:moveTo>
                <a:lnTo>
                  <a:pt x="0" y="5810"/>
                </a:lnTo>
                <a:lnTo>
                  <a:pt x="0" y="269243"/>
                </a:lnTo>
                <a:lnTo>
                  <a:pt x="61984" y="269243"/>
                </a:lnTo>
                <a:lnTo>
                  <a:pt x="61984" y="164256"/>
                </a:lnTo>
                <a:lnTo>
                  <a:pt x="173795" y="164256"/>
                </a:lnTo>
                <a:lnTo>
                  <a:pt x="179511" y="160237"/>
                </a:lnTo>
                <a:lnTo>
                  <a:pt x="196311" y="133653"/>
                </a:lnTo>
                <a:lnTo>
                  <a:pt x="100335" y="133653"/>
                </a:lnTo>
                <a:lnTo>
                  <a:pt x="84724" y="130517"/>
                </a:lnTo>
                <a:lnTo>
                  <a:pt x="71910" y="121934"/>
                </a:lnTo>
                <a:lnTo>
                  <a:pt x="63237" y="109137"/>
                </a:lnTo>
                <a:lnTo>
                  <a:pt x="60048" y="93362"/>
                </a:lnTo>
                <a:lnTo>
                  <a:pt x="63177" y="77811"/>
                </a:lnTo>
                <a:lnTo>
                  <a:pt x="71718" y="65130"/>
                </a:lnTo>
                <a:lnTo>
                  <a:pt x="84399" y="56588"/>
                </a:lnTo>
                <a:lnTo>
                  <a:pt x="99950" y="53459"/>
                </a:lnTo>
                <a:lnTo>
                  <a:pt x="195850" y="53459"/>
                </a:lnTo>
                <a:lnTo>
                  <a:pt x="179316" y="27165"/>
                </a:lnTo>
                <a:lnTo>
                  <a:pt x="176507" y="25177"/>
                </a:lnTo>
                <a:lnTo>
                  <a:pt x="61984" y="25177"/>
                </a:lnTo>
                <a:lnTo>
                  <a:pt x="61984" y="5810"/>
                </a:lnTo>
                <a:close/>
              </a:path>
              <a:path w="205105" h="269239">
                <a:moveTo>
                  <a:pt x="173795" y="164256"/>
                </a:moveTo>
                <a:lnTo>
                  <a:pt x="61984" y="164256"/>
                </a:lnTo>
                <a:lnTo>
                  <a:pt x="73896" y="174529"/>
                </a:lnTo>
                <a:lnTo>
                  <a:pt x="86679" y="181641"/>
                </a:lnTo>
                <a:lnTo>
                  <a:pt x="100771" y="185775"/>
                </a:lnTo>
                <a:lnTo>
                  <a:pt x="116607" y="187112"/>
                </a:lnTo>
                <a:lnTo>
                  <a:pt x="151491" y="179940"/>
                </a:lnTo>
                <a:lnTo>
                  <a:pt x="173795" y="164256"/>
                </a:lnTo>
                <a:close/>
              </a:path>
              <a:path w="205105" h="269239">
                <a:moveTo>
                  <a:pt x="195850" y="53459"/>
                </a:moveTo>
                <a:lnTo>
                  <a:pt x="99950" y="53459"/>
                </a:lnTo>
                <a:lnTo>
                  <a:pt x="115723" y="56600"/>
                </a:lnTo>
                <a:lnTo>
                  <a:pt x="128519" y="65226"/>
                </a:lnTo>
                <a:lnTo>
                  <a:pt x="137101" y="78138"/>
                </a:lnTo>
                <a:lnTo>
                  <a:pt x="140237" y="94136"/>
                </a:lnTo>
                <a:lnTo>
                  <a:pt x="137053" y="109300"/>
                </a:lnTo>
                <a:lnTo>
                  <a:pt x="128421" y="121885"/>
                </a:lnTo>
                <a:lnTo>
                  <a:pt x="115722" y="130475"/>
                </a:lnTo>
                <a:lnTo>
                  <a:pt x="100335" y="133653"/>
                </a:lnTo>
                <a:lnTo>
                  <a:pt x="196311" y="133653"/>
                </a:lnTo>
                <a:lnTo>
                  <a:pt x="198160" y="130728"/>
                </a:lnTo>
                <a:lnTo>
                  <a:pt x="204933" y="94136"/>
                </a:lnTo>
                <a:lnTo>
                  <a:pt x="198099" y="57036"/>
                </a:lnTo>
                <a:lnTo>
                  <a:pt x="195850" y="53459"/>
                </a:lnTo>
                <a:close/>
              </a:path>
              <a:path w="205105" h="269239">
                <a:moveTo>
                  <a:pt x="116218" y="0"/>
                </a:moveTo>
                <a:lnTo>
                  <a:pt x="99682" y="1482"/>
                </a:lnTo>
                <a:lnTo>
                  <a:pt x="85324" y="6052"/>
                </a:lnTo>
                <a:lnTo>
                  <a:pt x="72855" y="13890"/>
                </a:lnTo>
                <a:lnTo>
                  <a:pt x="61984" y="25177"/>
                </a:lnTo>
                <a:lnTo>
                  <a:pt x="176507" y="25177"/>
                </a:lnTo>
                <a:lnTo>
                  <a:pt x="151163" y="7245"/>
                </a:lnTo>
                <a:lnTo>
                  <a:pt x="11621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5371" y="5012110"/>
            <a:ext cx="204933" cy="18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896" y="5353250"/>
            <a:ext cx="374619" cy="265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8771" y="5433054"/>
            <a:ext cx="297180" cy="179070"/>
          </a:xfrm>
          <a:custGeom>
            <a:avLst/>
            <a:gdLst/>
            <a:ahLst/>
            <a:cxnLst/>
            <a:rect l="l" t="t" r="r" b="b"/>
            <a:pathLst>
              <a:path w="297180" h="179070">
                <a:moveTo>
                  <a:pt x="61984" y="3100"/>
                </a:moveTo>
                <a:lnTo>
                  <a:pt x="0" y="3100"/>
                </a:lnTo>
                <a:lnTo>
                  <a:pt x="0" y="178592"/>
                </a:lnTo>
                <a:lnTo>
                  <a:pt x="61984" y="178592"/>
                </a:lnTo>
                <a:lnTo>
                  <a:pt x="61984" y="91814"/>
                </a:lnTo>
                <a:lnTo>
                  <a:pt x="62181" y="82946"/>
                </a:lnTo>
                <a:lnTo>
                  <a:pt x="83351" y="48420"/>
                </a:lnTo>
                <a:lnTo>
                  <a:pt x="90651" y="47264"/>
                </a:lnTo>
                <a:lnTo>
                  <a:pt x="295811" y="47264"/>
                </a:lnTo>
                <a:lnTo>
                  <a:pt x="294763" y="40823"/>
                </a:lnTo>
                <a:lnTo>
                  <a:pt x="292200" y="32929"/>
                </a:lnTo>
                <a:lnTo>
                  <a:pt x="178202" y="32929"/>
                </a:lnTo>
                <a:lnTo>
                  <a:pt x="171872" y="24792"/>
                </a:lnTo>
                <a:lnTo>
                  <a:pt x="61984" y="24792"/>
                </a:lnTo>
                <a:lnTo>
                  <a:pt x="61984" y="3100"/>
                </a:lnTo>
                <a:close/>
              </a:path>
              <a:path w="297180" h="179070">
                <a:moveTo>
                  <a:pt x="295811" y="47264"/>
                </a:moveTo>
                <a:lnTo>
                  <a:pt x="90651" y="47264"/>
                </a:lnTo>
                <a:lnTo>
                  <a:pt x="98163" y="48505"/>
                </a:lnTo>
                <a:lnTo>
                  <a:pt x="105129" y="51961"/>
                </a:lnTo>
                <a:lnTo>
                  <a:pt x="117381" y="178592"/>
                </a:lnTo>
                <a:lnTo>
                  <a:pt x="179365" y="178592"/>
                </a:lnTo>
                <a:lnTo>
                  <a:pt x="179365" y="91814"/>
                </a:lnTo>
                <a:lnTo>
                  <a:pt x="179596" y="82946"/>
                </a:lnTo>
                <a:lnTo>
                  <a:pt x="201442" y="49604"/>
                </a:lnTo>
                <a:lnTo>
                  <a:pt x="209195" y="48423"/>
                </a:lnTo>
                <a:lnTo>
                  <a:pt x="296000" y="48423"/>
                </a:lnTo>
                <a:lnTo>
                  <a:pt x="295811" y="47264"/>
                </a:lnTo>
                <a:close/>
              </a:path>
              <a:path w="297180" h="179070">
                <a:moveTo>
                  <a:pt x="296000" y="48423"/>
                </a:moveTo>
                <a:lnTo>
                  <a:pt x="209195" y="48423"/>
                </a:lnTo>
                <a:lnTo>
                  <a:pt x="216411" y="49483"/>
                </a:lnTo>
                <a:lnTo>
                  <a:pt x="222755" y="52541"/>
                </a:lnTo>
                <a:lnTo>
                  <a:pt x="235151" y="178592"/>
                </a:lnTo>
                <a:lnTo>
                  <a:pt x="297136" y="178592"/>
                </a:lnTo>
                <a:lnTo>
                  <a:pt x="297013" y="61984"/>
                </a:lnTo>
                <a:lnTo>
                  <a:pt x="296601" y="52928"/>
                </a:lnTo>
                <a:lnTo>
                  <a:pt x="296513" y="51573"/>
                </a:lnTo>
                <a:lnTo>
                  <a:pt x="296000" y="48423"/>
                </a:lnTo>
                <a:close/>
              </a:path>
              <a:path w="297180" h="179070">
                <a:moveTo>
                  <a:pt x="237862" y="0"/>
                </a:moveTo>
                <a:lnTo>
                  <a:pt x="219551" y="2094"/>
                </a:lnTo>
                <a:lnTo>
                  <a:pt x="203528" y="8329"/>
                </a:lnTo>
                <a:lnTo>
                  <a:pt x="189758" y="18632"/>
                </a:lnTo>
                <a:lnTo>
                  <a:pt x="178202" y="32929"/>
                </a:lnTo>
                <a:lnTo>
                  <a:pt x="292200" y="32929"/>
                </a:lnTo>
                <a:lnTo>
                  <a:pt x="252911" y="1622"/>
                </a:lnTo>
                <a:lnTo>
                  <a:pt x="237862" y="0"/>
                </a:lnTo>
                <a:close/>
              </a:path>
              <a:path w="297180" h="179070">
                <a:moveTo>
                  <a:pt x="118932" y="386"/>
                </a:moveTo>
                <a:lnTo>
                  <a:pt x="102788" y="1693"/>
                </a:lnTo>
                <a:lnTo>
                  <a:pt x="88568" y="5907"/>
                </a:lnTo>
                <a:lnTo>
                  <a:pt x="75294" y="13461"/>
                </a:lnTo>
                <a:lnTo>
                  <a:pt x="61984" y="24792"/>
                </a:lnTo>
                <a:lnTo>
                  <a:pt x="171872" y="24792"/>
                </a:lnTo>
                <a:lnTo>
                  <a:pt x="166871" y="18364"/>
                </a:lnTo>
                <a:lnTo>
                  <a:pt x="153506" y="8231"/>
                </a:lnTo>
                <a:lnTo>
                  <a:pt x="137671" y="2311"/>
                </a:lnTo>
                <a:lnTo>
                  <a:pt x="118932" y="38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1550" y="5430344"/>
            <a:ext cx="204934" cy="187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1739" y="4915645"/>
            <a:ext cx="3452536" cy="702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81054" y="548767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3969"/>
                </a:lnTo>
              </a:path>
            </a:pathLst>
          </a:custGeom>
          <a:ln w="61984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531" y="5461916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69" y="0"/>
                </a:lnTo>
              </a:path>
            </a:pathLst>
          </a:custGeom>
          <a:ln w="5152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0062" y="5383469"/>
            <a:ext cx="62230" cy="52705"/>
          </a:xfrm>
          <a:custGeom>
            <a:avLst/>
            <a:gdLst/>
            <a:ahLst/>
            <a:cxnLst/>
            <a:rect l="l" t="t" r="r" b="b"/>
            <a:pathLst>
              <a:path w="62229" h="52704">
                <a:moveTo>
                  <a:pt x="61984" y="0"/>
                </a:moveTo>
                <a:lnTo>
                  <a:pt x="0" y="0"/>
                </a:lnTo>
                <a:lnTo>
                  <a:pt x="0" y="52685"/>
                </a:lnTo>
                <a:lnTo>
                  <a:pt x="61984" y="52685"/>
                </a:lnTo>
                <a:lnTo>
                  <a:pt x="6198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7446" y="5430344"/>
            <a:ext cx="204933" cy="18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494" y="5848578"/>
            <a:ext cx="205104" cy="269240"/>
          </a:xfrm>
          <a:custGeom>
            <a:avLst/>
            <a:gdLst/>
            <a:ahLst/>
            <a:cxnLst/>
            <a:rect l="l" t="t" r="r" b="b"/>
            <a:pathLst>
              <a:path w="205104" h="269239">
                <a:moveTo>
                  <a:pt x="61984" y="5810"/>
                </a:moveTo>
                <a:lnTo>
                  <a:pt x="0" y="5810"/>
                </a:lnTo>
                <a:lnTo>
                  <a:pt x="0" y="269243"/>
                </a:lnTo>
                <a:lnTo>
                  <a:pt x="61984" y="269243"/>
                </a:lnTo>
                <a:lnTo>
                  <a:pt x="61984" y="164256"/>
                </a:lnTo>
                <a:lnTo>
                  <a:pt x="173794" y="164256"/>
                </a:lnTo>
                <a:lnTo>
                  <a:pt x="179511" y="160237"/>
                </a:lnTo>
                <a:lnTo>
                  <a:pt x="196311" y="133653"/>
                </a:lnTo>
                <a:lnTo>
                  <a:pt x="100335" y="133653"/>
                </a:lnTo>
                <a:lnTo>
                  <a:pt x="84724" y="130517"/>
                </a:lnTo>
                <a:lnTo>
                  <a:pt x="71910" y="121934"/>
                </a:lnTo>
                <a:lnTo>
                  <a:pt x="63237" y="109137"/>
                </a:lnTo>
                <a:lnTo>
                  <a:pt x="60048" y="93361"/>
                </a:lnTo>
                <a:lnTo>
                  <a:pt x="63177" y="77811"/>
                </a:lnTo>
                <a:lnTo>
                  <a:pt x="71718" y="65129"/>
                </a:lnTo>
                <a:lnTo>
                  <a:pt x="84399" y="56588"/>
                </a:lnTo>
                <a:lnTo>
                  <a:pt x="99950" y="53459"/>
                </a:lnTo>
                <a:lnTo>
                  <a:pt x="195850" y="53459"/>
                </a:lnTo>
                <a:lnTo>
                  <a:pt x="179316" y="27164"/>
                </a:lnTo>
                <a:lnTo>
                  <a:pt x="176508" y="25177"/>
                </a:lnTo>
                <a:lnTo>
                  <a:pt x="61984" y="25177"/>
                </a:lnTo>
                <a:lnTo>
                  <a:pt x="61984" y="5810"/>
                </a:lnTo>
                <a:close/>
              </a:path>
              <a:path w="205104" h="269239">
                <a:moveTo>
                  <a:pt x="173794" y="164256"/>
                </a:moveTo>
                <a:lnTo>
                  <a:pt x="61984" y="164256"/>
                </a:lnTo>
                <a:lnTo>
                  <a:pt x="73896" y="174528"/>
                </a:lnTo>
                <a:lnTo>
                  <a:pt x="86679" y="181640"/>
                </a:lnTo>
                <a:lnTo>
                  <a:pt x="100771" y="185775"/>
                </a:lnTo>
                <a:lnTo>
                  <a:pt x="116607" y="187112"/>
                </a:lnTo>
                <a:lnTo>
                  <a:pt x="151491" y="179939"/>
                </a:lnTo>
                <a:lnTo>
                  <a:pt x="173794" y="164256"/>
                </a:lnTo>
                <a:close/>
              </a:path>
              <a:path w="205104" h="269239">
                <a:moveTo>
                  <a:pt x="195850" y="53459"/>
                </a:moveTo>
                <a:lnTo>
                  <a:pt x="99950" y="53459"/>
                </a:lnTo>
                <a:lnTo>
                  <a:pt x="115723" y="56600"/>
                </a:lnTo>
                <a:lnTo>
                  <a:pt x="128519" y="65226"/>
                </a:lnTo>
                <a:lnTo>
                  <a:pt x="137101" y="78138"/>
                </a:lnTo>
                <a:lnTo>
                  <a:pt x="140237" y="94136"/>
                </a:lnTo>
                <a:lnTo>
                  <a:pt x="137053" y="109300"/>
                </a:lnTo>
                <a:lnTo>
                  <a:pt x="128421" y="121885"/>
                </a:lnTo>
                <a:lnTo>
                  <a:pt x="115722" y="130475"/>
                </a:lnTo>
                <a:lnTo>
                  <a:pt x="100335" y="133653"/>
                </a:lnTo>
                <a:lnTo>
                  <a:pt x="196311" y="133653"/>
                </a:lnTo>
                <a:lnTo>
                  <a:pt x="198160" y="130727"/>
                </a:lnTo>
                <a:lnTo>
                  <a:pt x="204933" y="94136"/>
                </a:lnTo>
                <a:lnTo>
                  <a:pt x="198099" y="57036"/>
                </a:lnTo>
                <a:lnTo>
                  <a:pt x="195850" y="53459"/>
                </a:lnTo>
                <a:close/>
              </a:path>
              <a:path w="205104" h="269239">
                <a:moveTo>
                  <a:pt x="116218" y="0"/>
                </a:moveTo>
                <a:lnTo>
                  <a:pt x="99682" y="1482"/>
                </a:lnTo>
                <a:lnTo>
                  <a:pt x="85324" y="6052"/>
                </a:lnTo>
                <a:lnTo>
                  <a:pt x="72855" y="13890"/>
                </a:lnTo>
                <a:lnTo>
                  <a:pt x="61984" y="25177"/>
                </a:lnTo>
                <a:lnTo>
                  <a:pt x="176508" y="25177"/>
                </a:lnTo>
                <a:lnTo>
                  <a:pt x="151163" y="7244"/>
                </a:lnTo>
                <a:lnTo>
                  <a:pt x="11621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681" y="5852062"/>
            <a:ext cx="131716" cy="177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256" y="5848578"/>
            <a:ext cx="204933" cy="187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1207" y="5847800"/>
            <a:ext cx="441252" cy="1886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7257" y="5848188"/>
            <a:ext cx="153795" cy="1882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2433" y="5854388"/>
            <a:ext cx="187114" cy="1828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4802" y="5745913"/>
            <a:ext cx="226060" cy="290195"/>
          </a:xfrm>
          <a:custGeom>
            <a:avLst/>
            <a:gdLst/>
            <a:ahLst/>
            <a:cxnLst/>
            <a:rect l="l" t="t" r="r" b="b"/>
            <a:pathLst>
              <a:path w="226060" h="290195">
                <a:moveTo>
                  <a:pt x="87939" y="102665"/>
                </a:moveTo>
                <a:lnTo>
                  <a:pt x="53278" y="109838"/>
                </a:lnTo>
                <a:lnTo>
                  <a:pt x="25373" y="129540"/>
                </a:lnTo>
                <a:lnTo>
                  <a:pt x="6767" y="159048"/>
                </a:lnTo>
                <a:lnTo>
                  <a:pt x="0" y="195638"/>
                </a:lnTo>
                <a:lnTo>
                  <a:pt x="6833" y="232738"/>
                </a:lnTo>
                <a:lnTo>
                  <a:pt x="25616" y="262611"/>
                </a:lnTo>
                <a:lnTo>
                  <a:pt x="53769" y="282532"/>
                </a:lnTo>
                <a:lnTo>
                  <a:pt x="88714" y="289778"/>
                </a:lnTo>
                <a:lnTo>
                  <a:pt x="105250" y="288295"/>
                </a:lnTo>
                <a:lnTo>
                  <a:pt x="119608" y="283725"/>
                </a:lnTo>
                <a:lnTo>
                  <a:pt x="132078" y="275886"/>
                </a:lnTo>
                <a:lnTo>
                  <a:pt x="142948" y="264596"/>
                </a:lnTo>
                <a:lnTo>
                  <a:pt x="204933" y="264596"/>
                </a:lnTo>
                <a:lnTo>
                  <a:pt x="204933" y="236319"/>
                </a:lnTo>
                <a:lnTo>
                  <a:pt x="104983" y="236319"/>
                </a:lnTo>
                <a:lnTo>
                  <a:pt x="89209" y="233177"/>
                </a:lnTo>
                <a:lnTo>
                  <a:pt x="76413" y="224551"/>
                </a:lnTo>
                <a:lnTo>
                  <a:pt x="67830" y="211638"/>
                </a:lnTo>
                <a:lnTo>
                  <a:pt x="64695" y="195638"/>
                </a:lnTo>
                <a:lnTo>
                  <a:pt x="67879" y="180312"/>
                </a:lnTo>
                <a:lnTo>
                  <a:pt x="76511" y="167746"/>
                </a:lnTo>
                <a:lnTo>
                  <a:pt x="89210" y="159248"/>
                </a:lnTo>
                <a:lnTo>
                  <a:pt x="104597" y="156124"/>
                </a:lnTo>
                <a:lnTo>
                  <a:pt x="204933" y="156124"/>
                </a:lnTo>
                <a:lnTo>
                  <a:pt x="204933" y="125521"/>
                </a:lnTo>
                <a:lnTo>
                  <a:pt x="142948" y="125521"/>
                </a:lnTo>
                <a:lnTo>
                  <a:pt x="131195" y="115249"/>
                </a:lnTo>
                <a:lnTo>
                  <a:pt x="118351" y="108137"/>
                </a:lnTo>
                <a:lnTo>
                  <a:pt x="104053" y="104003"/>
                </a:lnTo>
                <a:lnTo>
                  <a:pt x="87939" y="102665"/>
                </a:lnTo>
                <a:close/>
              </a:path>
              <a:path w="226060" h="290195">
                <a:moveTo>
                  <a:pt x="204933" y="264596"/>
                </a:moveTo>
                <a:lnTo>
                  <a:pt x="142948" y="264596"/>
                </a:lnTo>
                <a:lnTo>
                  <a:pt x="142948" y="283968"/>
                </a:lnTo>
                <a:lnTo>
                  <a:pt x="204933" y="283968"/>
                </a:lnTo>
                <a:lnTo>
                  <a:pt x="204933" y="264596"/>
                </a:lnTo>
                <a:close/>
              </a:path>
              <a:path w="226060" h="290195">
                <a:moveTo>
                  <a:pt x="204933" y="156124"/>
                </a:moveTo>
                <a:lnTo>
                  <a:pt x="104597" y="156124"/>
                </a:lnTo>
                <a:lnTo>
                  <a:pt x="120371" y="159254"/>
                </a:lnTo>
                <a:lnTo>
                  <a:pt x="133168" y="167795"/>
                </a:lnTo>
                <a:lnTo>
                  <a:pt x="141753" y="180476"/>
                </a:lnTo>
                <a:lnTo>
                  <a:pt x="144889" y="196027"/>
                </a:lnTo>
                <a:lnTo>
                  <a:pt x="141759" y="211802"/>
                </a:lnTo>
                <a:lnTo>
                  <a:pt x="133216" y="224599"/>
                </a:lnTo>
                <a:lnTo>
                  <a:pt x="120534" y="233183"/>
                </a:lnTo>
                <a:lnTo>
                  <a:pt x="104983" y="236319"/>
                </a:lnTo>
                <a:lnTo>
                  <a:pt x="204933" y="236319"/>
                </a:lnTo>
                <a:lnTo>
                  <a:pt x="204933" y="156124"/>
                </a:lnTo>
                <a:close/>
              </a:path>
              <a:path w="226060" h="290195">
                <a:moveTo>
                  <a:pt x="204933" y="72447"/>
                </a:moveTo>
                <a:lnTo>
                  <a:pt x="142948" y="72447"/>
                </a:lnTo>
                <a:lnTo>
                  <a:pt x="142948" y="125521"/>
                </a:lnTo>
                <a:lnTo>
                  <a:pt x="204933" y="125521"/>
                </a:lnTo>
                <a:lnTo>
                  <a:pt x="204933" y="72447"/>
                </a:lnTo>
                <a:close/>
              </a:path>
              <a:path w="226060" h="290195">
                <a:moveTo>
                  <a:pt x="225468" y="30993"/>
                </a:moveTo>
                <a:lnTo>
                  <a:pt x="93751" y="30993"/>
                </a:lnTo>
                <a:lnTo>
                  <a:pt x="93751" y="72447"/>
                </a:lnTo>
                <a:lnTo>
                  <a:pt x="225468" y="72447"/>
                </a:lnTo>
                <a:lnTo>
                  <a:pt x="225468" y="30993"/>
                </a:lnTo>
                <a:close/>
              </a:path>
              <a:path w="226060" h="290195">
                <a:moveTo>
                  <a:pt x="204933" y="0"/>
                </a:moveTo>
                <a:lnTo>
                  <a:pt x="142948" y="0"/>
                </a:lnTo>
                <a:lnTo>
                  <a:pt x="142948" y="30993"/>
                </a:lnTo>
                <a:lnTo>
                  <a:pt x="204933" y="30993"/>
                </a:lnTo>
                <a:lnTo>
                  <a:pt x="20493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4990" y="5848578"/>
            <a:ext cx="204933" cy="187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59002" y="5745913"/>
            <a:ext cx="217804" cy="284480"/>
          </a:xfrm>
          <a:custGeom>
            <a:avLst/>
            <a:gdLst/>
            <a:ahLst/>
            <a:cxnLst/>
            <a:rect l="l" t="t" r="r" b="b"/>
            <a:pathLst>
              <a:path w="217805" h="284479">
                <a:moveTo>
                  <a:pt x="61984" y="0"/>
                </a:moveTo>
                <a:lnTo>
                  <a:pt x="0" y="0"/>
                </a:lnTo>
                <a:lnTo>
                  <a:pt x="0" y="283968"/>
                </a:lnTo>
                <a:lnTo>
                  <a:pt x="61984" y="283968"/>
                </a:lnTo>
                <a:lnTo>
                  <a:pt x="61984" y="212684"/>
                </a:lnTo>
                <a:lnTo>
                  <a:pt x="146922" y="212684"/>
                </a:lnTo>
                <a:lnTo>
                  <a:pt x="123965" y="189443"/>
                </a:lnTo>
                <a:lnTo>
                  <a:pt x="143321" y="171622"/>
                </a:lnTo>
                <a:lnTo>
                  <a:pt x="61984" y="171622"/>
                </a:lnTo>
                <a:lnTo>
                  <a:pt x="61984" y="0"/>
                </a:lnTo>
                <a:close/>
              </a:path>
              <a:path w="217805" h="284479">
                <a:moveTo>
                  <a:pt x="146922" y="212684"/>
                </a:moveTo>
                <a:lnTo>
                  <a:pt x="61984" y="212684"/>
                </a:lnTo>
                <a:lnTo>
                  <a:pt x="130166" y="283968"/>
                </a:lnTo>
                <a:lnTo>
                  <a:pt x="217332" y="283968"/>
                </a:lnTo>
                <a:lnTo>
                  <a:pt x="146922" y="212684"/>
                </a:lnTo>
                <a:close/>
              </a:path>
              <a:path w="217805" h="284479">
                <a:moveTo>
                  <a:pt x="211907" y="108475"/>
                </a:moveTo>
                <a:lnTo>
                  <a:pt x="127066" y="108475"/>
                </a:lnTo>
                <a:lnTo>
                  <a:pt x="61984" y="171622"/>
                </a:lnTo>
                <a:lnTo>
                  <a:pt x="143321" y="171622"/>
                </a:lnTo>
                <a:lnTo>
                  <a:pt x="211907" y="10847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79824" y="5847800"/>
            <a:ext cx="211132" cy="1886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4663" y="5752112"/>
            <a:ext cx="69850" cy="365760"/>
          </a:xfrm>
          <a:custGeom>
            <a:avLst/>
            <a:gdLst/>
            <a:ahLst/>
            <a:cxnLst/>
            <a:rect l="l" t="t" r="r" b="b"/>
            <a:pathLst>
              <a:path w="69850" h="365760">
                <a:moveTo>
                  <a:pt x="65858" y="102276"/>
                </a:moveTo>
                <a:lnTo>
                  <a:pt x="3873" y="102276"/>
                </a:lnTo>
                <a:lnTo>
                  <a:pt x="3873" y="365710"/>
                </a:lnTo>
                <a:lnTo>
                  <a:pt x="65858" y="365710"/>
                </a:lnTo>
                <a:lnTo>
                  <a:pt x="65858" y="102276"/>
                </a:lnTo>
                <a:close/>
              </a:path>
              <a:path w="69850" h="365760">
                <a:moveTo>
                  <a:pt x="34865" y="0"/>
                </a:moveTo>
                <a:lnTo>
                  <a:pt x="21400" y="2724"/>
                </a:lnTo>
                <a:lnTo>
                  <a:pt x="10314" y="10122"/>
                </a:lnTo>
                <a:lnTo>
                  <a:pt x="2778" y="21085"/>
                </a:lnTo>
                <a:lnTo>
                  <a:pt x="0" y="34481"/>
                </a:lnTo>
                <a:lnTo>
                  <a:pt x="2723" y="48324"/>
                </a:lnTo>
                <a:lnTo>
                  <a:pt x="10168" y="59515"/>
                </a:lnTo>
                <a:lnTo>
                  <a:pt x="21275" y="67008"/>
                </a:lnTo>
                <a:lnTo>
                  <a:pt x="34865" y="69731"/>
                </a:lnTo>
                <a:lnTo>
                  <a:pt x="48493" y="67002"/>
                </a:lnTo>
                <a:lnTo>
                  <a:pt x="59561" y="59563"/>
                </a:lnTo>
                <a:lnTo>
                  <a:pt x="67007" y="48486"/>
                </a:lnTo>
                <a:lnTo>
                  <a:pt x="69731" y="34866"/>
                </a:lnTo>
                <a:lnTo>
                  <a:pt x="67007" y="21248"/>
                </a:lnTo>
                <a:lnTo>
                  <a:pt x="59561" y="10170"/>
                </a:lnTo>
                <a:lnTo>
                  <a:pt x="48454" y="2718"/>
                </a:lnTo>
                <a:lnTo>
                  <a:pt x="3486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5775" y="5849351"/>
            <a:ext cx="193313" cy="1875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933" y="6272621"/>
            <a:ext cx="185953" cy="1754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0421" y="6266811"/>
            <a:ext cx="204933" cy="1871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8745" y="6170345"/>
            <a:ext cx="69850" cy="365760"/>
          </a:xfrm>
          <a:custGeom>
            <a:avLst/>
            <a:gdLst/>
            <a:ahLst/>
            <a:cxnLst/>
            <a:rect l="l" t="t" r="r" b="b"/>
            <a:pathLst>
              <a:path w="69850" h="365759">
                <a:moveTo>
                  <a:pt x="65858" y="102275"/>
                </a:moveTo>
                <a:lnTo>
                  <a:pt x="3873" y="102275"/>
                </a:lnTo>
                <a:lnTo>
                  <a:pt x="3873" y="365709"/>
                </a:lnTo>
                <a:lnTo>
                  <a:pt x="65858" y="365709"/>
                </a:lnTo>
                <a:lnTo>
                  <a:pt x="65858" y="102275"/>
                </a:lnTo>
                <a:close/>
              </a:path>
              <a:path w="69850" h="365759">
                <a:moveTo>
                  <a:pt x="34866" y="0"/>
                </a:moveTo>
                <a:lnTo>
                  <a:pt x="21401" y="2724"/>
                </a:lnTo>
                <a:lnTo>
                  <a:pt x="10314" y="10121"/>
                </a:lnTo>
                <a:lnTo>
                  <a:pt x="2778" y="21084"/>
                </a:lnTo>
                <a:lnTo>
                  <a:pt x="0" y="34480"/>
                </a:lnTo>
                <a:lnTo>
                  <a:pt x="2723" y="48323"/>
                </a:lnTo>
                <a:lnTo>
                  <a:pt x="10169" y="59515"/>
                </a:lnTo>
                <a:lnTo>
                  <a:pt x="21276" y="67008"/>
                </a:lnTo>
                <a:lnTo>
                  <a:pt x="34866" y="69731"/>
                </a:lnTo>
                <a:lnTo>
                  <a:pt x="48493" y="67002"/>
                </a:lnTo>
                <a:lnTo>
                  <a:pt x="59562" y="59563"/>
                </a:lnTo>
                <a:lnTo>
                  <a:pt x="67007" y="48486"/>
                </a:lnTo>
                <a:lnTo>
                  <a:pt x="69731" y="34866"/>
                </a:lnTo>
                <a:lnTo>
                  <a:pt x="67007" y="21247"/>
                </a:lnTo>
                <a:lnTo>
                  <a:pt x="59562" y="10170"/>
                </a:lnTo>
                <a:lnTo>
                  <a:pt x="48454" y="2718"/>
                </a:lnTo>
                <a:lnTo>
                  <a:pt x="3486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9859" y="6267586"/>
            <a:ext cx="193313" cy="1875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1453" y="6164147"/>
            <a:ext cx="205104" cy="290195"/>
          </a:xfrm>
          <a:custGeom>
            <a:avLst/>
            <a:gdLst/>
            <a:ahLst/>
            <a:cxnLst/>
            <a:rect l="l" t="t" r="r" b="b"/>
            <a:pathLst>
              <a:path w="205105" h="290195">
                <a:moveTo>
                  <a:pt x="88325" y="102664"/>
                </a:moveTo>
                <a:lnTo>
                  <a:pt x="53441" y="109782"/>
                </a:lnTo>
                <a:lnTo>
                  <a:pt x="25422" y="129394"/>
                </a:lnTo>
                <a:lnTo>
                  <a:pt x="6773" y="158884"/>
                </a:lnTo>
                <a:lnTo>
                  <a:pt x="0" y="195638"/>
                </a:lnTo>
                <a:lnTo>
                  <a:pt x="6833" y="232738"/>
                </a:lnTo>
                <a:lnTo>
                  <a:pt x="25616" y="262611"/>
                </a:lnTo>
                <a:lnTo>
                  <a:pt x="53769" y="282532"/>
                </a:lnTo>
                <a:lnTo>
                  <a:pt x="88714" y="289778"/>
                </a:lnTo>
                <a:lnTo>
                  <a:pt x="105250" y="288295"/>
                </a:lnTo>
                <a:lnTo>
                  <a:pt x="119608" y="283725"/>
                </a:lnTo>
                <a:lnTo>
                  <a:pt x="132078" y="275886"/>
                </a:lnTo>
                <a:lnTo>
                  <a:pt x="142948" y="264596"/>
                </a:lnTo>
                <a:lnTo>
                  <a:pt x="204933" y="264596"/>
                </a:lnTo>
                <a:lnTo>
                  <a:pt x="204933" y="236317"/>
                </a:lnTo>
                <a:lnTo>
                  <a:pt x="104983" y="236317"/>
                </a:lnTo>
                <a:lnTo>
                  <a:pt x="89209" y="233176"/>
                </a:lnTo>
                <a:lnTo>
                  <a:pt x="76413" y="224550"/>
                </a:lnTo>
                <a:lnTo>
                  <a:pt x="67830" y="211638"/>
                </a:lnTo>
                <a:lnTo>
                  <a:pt x="64695" y="195638"/>
                </a:lnTo>
                <a:lnTo>
                  <a:pt x="67879" y="180312"/>
                </a:lnTo>
                <a:lnTo>
                  <a:pt x="76511" y="167746"/>
                </a:lnTo>
                <a:lnTo>
                  <a:pt x="89210" y="159248"/>
                </a:lnTo>
                <a:lnTo>
                  <a:pt x="104597" y="156124"/>
                </a:lnTo>
                <a:lnTo>
                  <a:pt x="204933" y="156124"/>
                </a:lnTo>
                <a:lnTo>
                  <a:pt x="204933" y="125520"/>
                </a:lnTo>
                <a:lnTo>
                  <a:pt x="142948" y="125520"/>
                </a:lnTo>
                <a:lnTo>
                  <a:pt x="131036" y="115248"/>
                </a:lnTo>
                <a:lnTo>
                  <a:pt x="118253" y="108136"/>
                </a:lnTo>
                <a:lnTo>
                  <a:pt x="104161" y="104002"/>
                </a:lnTo>
                <a:lnTo>
                  <a:pt x="88325" y="102664"/>
                </a:lnTo>
                <a:close/>
              </a:path>
              <a:path w="205105" h="290195">
                <a:moveTo>
                  <a:pt x="204933" y="264596"/>
                </a:moveTo>
                <a:lnTo>
                  <a:pt x="142948" y="264596"/>
                </a:lnTo>
                <a:lnTo>
                  <a:pt x="142948" y="283968"/>
                </a:lnTo>
                <a:lnTo>
                  <a:pt x="204933" y="283968"/>
                </a:lnTo>
                <a:lnTo>
                  <a:pt x="204933" y="264596"/>
                </a:lnTo>
                <a:close/>
              </a:path>
              <a:path w="205105" h="290195">
                <a:moveTo>
                  <a:pt x="204933" y="156124"/>
                </a:moveTo>
                <a:lnTo>
                  <a:pt x="104597" y="156124"/>
                </a:lnTo>
                <a:lnTo>
                  <a:pt x="120371" y="159254"/>
                </a:lnTo>
                <a:lnTo>
                  <a:pt x="133168" y="167794"/>
                </a:lnTo>
                <a:lnTo>
                  <a:pt x="141753" y="180476"/>
                </a:lnTo>
                <a:lnTo>
                  <a:pt x="144889" y="196027"/>
                </a:lnTo>
                <a:lnTo>
                  <a:pt x="141759" y="211802"/>
                </a:lnTo>
                <a:lnTo>
                  <a:pt x="133216" y="224599"/>
                </a:lnTo>
                <a:lnTo>
                  <a:pt x="120534" y="233182"/>
                </a:lnTo>
                <a:lnTo>
                  <a:pt x="104983" y="236317"/>
                </a:lnTo>
                <a:lnTo>
                  <a:pt x="204933" y="236317"/>
                </a:lnTo>
                <a:lnTo>
                  <a:pt x="204933" y="156124"/>
                </a:lnTo>
                <a:close/>
              </a:path>
              <a:path w="205105" h="290195">
                <a:moveTo>
                  <a:pt x="204933" y="0"/>
                </a:moveTo>
                <a:lnTo>
                  <a:pt x="142948" y="0"/>
                </a:lnTo>
                <a:lnTo>
                  <a:pt x="142948" y="125520"/>
                </a:lnTo>
                <a:lnTo>
                  <a:pt x="204933" y="125520"/>
                </a:lnTo>
                <a:lnTo>
                  <a:pt x="20493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8615" y="6268747"/>
            <a:ext cx="185177" cy="1793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9046" y="6266033"/>
            <a:ext cx="211133" cy="188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1827" y="6266422"/>
            <a:ext cx="153795" cy="1882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26939" y="5752112"/>
            <a:ext cx="3223576" cy="7847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1193" y="6266811"/>
            <a:ext cx="204934" cy="1871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68059" y="624712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670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7746" y="621855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823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4158" y="6189717"/>
            <a:ext cx="193040" cy="267335"/>
          </a:xfrm>
          <a:custGeom>
            <a:avLst/>
            <a:gdLst/>
            <a:ahLst/>
            <a:cxnLst/>
            <a:rect l="l" t="t" r="r" b="b"/>
            <a:pathLst>
              <a:path w="193039" h="267335">
                <a:moveTo>
                  <a:pt x="10073" y="180529"/>
                </a:moveTo>
                <a:lnTo>
                  <a:pt x="0" y="243288"/>
                </a:lnTo>
                <a:lnTo>
                  <a:pt x="40049" y="261205"/>
                </a:lnTo>
                <a:lnTo>
                  <a:pt x="84456" y="266918"/>
                </a:lnTo>
                <a:lnTo>
                  <a:pt x="106083" y="265568"/>
                </a:lnTo>
                <a:lnTo>
                  <a:pt x="143236" y="255317"/>
                </a:lnTo>
                <a:lnTo>
                  <a:pt x="183727" y="215396"/>
                </a:lnTo>
                <a:lnTo>
                  <a:pt x="185360" y="210747"/>
                </a:lnTo>
                <a:lnTo>
                  <a:pt x="80578" y="210747"/>
                </a:lnTo>
                <a:lnTo>
                  <a:pt x="62917" y="208967"/>
                </a:lnTo>
                <a:lnTo>
                  <a:pt x="45617" y="203483"/>
                </a:lnTo>
                <a:lnTo>
                  <a:pt x="28172" y="194076"/>
                </a:lnTo>
                <a:lnTo>
                  <a:pt x="10073" y="180529"/>
                </a:lnTo>
                <a:close/>
              </a:path>
              <a:path w="193039" h="267335">
                <a:moveTo>
                  <a:pt x="179449" y="128617"/>
                </a:moveTo>
                <a:lnTo>
                  <a:pt x="66247" y="128617"/>
                </a:lnTo>
                <a:lnTo>
                  <a:pt x="89424" y="131801"/>
                </a:lnTo>
                <a:lnTo>
                  <a:pt x="107552" y="140724"/>
                </a:lnTo>
                <a:lnTo>
                  <a:pt x="119362" y="154441"/>
                </a:lnTo>
                <a:lnTo>
                  <a:pt x="123581" y="172008"/>
                </a:lnTo>
                <a:lnTo>
                  <a:pt x="120294" y="187376"/>
                </a:lnTo>
                <a:lnTo>
                  <a:pt x="111233" y="199657"/>
                </a:lnTo>
                <a:lnTo>
                  <a:pt x="97595" y="207799"/>
                </a:lnTo>
                <a:lnTo>
                  <a:pt x="80578" y="210747"/>
                </a:lnTo>
                <a:lnTo>
                  <a:pt x="185360" y="210747"/>
                </a:lnTo>
                <a:lnTo>
                  <a:pt x="190579" y="195893"/>
                </a:lnTo>
                <a:lnTo>
                  <a:pt x="192928" y="174718"/>
                </a:lnTo>
                <a:lnTo>
                  <a:pt x="186039" y="138490"/>
                </a:lnTo>
                <a:lnTo>
                  <a:pt x="179449" y="128617"/>
                </a:lnTo>
                <a:close/>
              </a:path>
              <a:path w="193039" h="267335">
                <a:moveTo>
                  <a:pt x="173945" y="0"/>
                </a:moveTo>
                <a:lnTo>
                  <a:pt x="39517" y="0"/>
                </a:lnTo>
                <a:lnTo>
                  <a:pt x="17045" y="139078"/>
                </a:lnTo>
                <a:lnTo>
                  <a:pt x="29691" y="134338"/>
                </a:lnTo>
                <a:lnTo>
                  <a:pt x="41792" y="131087"/>
                </a:lnTo>
                <a:lnTo>
                  <a:pt x="53819" y="129217"/>
                </a:lnTo>
                <a:lnTo>
                  <a:pt x="66247" y="128617"/>
                </a:lnTo>
                <a:lnTo>
                  <a:pt x="179449" y="128617"/>
                </a:lnTo>
                <a:lnTo>
                  <a:pt x="166875" y="109780"/>
                </a:lnTo>
                <a:lnTo>
                  <a:pt x="137686" y="90877"/>
                </a:lnTo>
                <a:lnTo>
                  <a:pt x="109127" y="85615"/>
                </a:lnTo>
                <a:lnTo>
                  <a:pt x="80194" y="85615"/>
                </a:lnTo>
                <a:lnTo>
                  <a:pt x="84841" y="56949"/>
                </a:lnTo>
                <a:lnTo>
                  <a:pt x="173945" y="56949"/>
                </a:lnTo>
                <a:lnTo>
                  <a:pt x="173945" y="0"/>
                </a:lnTo>
                <a:close/>
              </a:path>
              <a:path w="193039" h="267335">
                <a:moveTo>
                  <a:pt x="100724" y="84067"/>
                </a:moveTo>
                <a:lnTo>
                  <a:pt x="93751" y="84067"/>
                </a:lnTo>
                <a:lnTo>
                  <a:pt x="89493" y="84452"/>
                </a:lnTo>
                <a:lnTo>
                  <a:pt x="80194" y="85615"/>
                </a:lnTo>
                <a:lnTo>
                  <a:pt x="109127" y="85615"/>
                </a:lnTo>
                <a:lnTo>
                  <a:pt x="100724" y="8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8175" y="326301"/>
            <a:ext cx="7924806" cy="43047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41903"/>
            <a:ext cx="1097280" cy="340360"/>
          </a:xfrm>
          <a:custGeom>
            <a:avLst/>
            <a:gdLst/>
            <a:ahLst/>
            <a:cxnLst/>
            <a:rect l="l" t="t" r="r" b="b"/>
            <a:pathLst>
              <a:path w="1097280" h="340360">
                <a:moveTo>
                  <a:pt x="0" y="0"/>
                </a:moveTo>
                <a:lnTo>
                  <a:pt x="1097042" y="0"/>
                </a:lnTo>
                <a:lnTo>
                  <a:pt x="1097042" y="339925"/>
                </a:lnTo>
                <a:lnTo>
                  <a:pt x="0" y="33992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5101" y="577526"/>
            <a:ext cx="5509895" cy="894080"/>
          </a:xfrm>
          <a:custGeom>
            <a:avLst/>
            <a:gdLst/>
            <a:ahLst/>
            <a:cxnLst/>
            <a:rect l="l" t="t" r="r" b="b"/>
            <a:pathLst>
              <a:path w="5509895" h="894080">
                <a:moveTo>
                  <a:pt x="0" y="893653"/>
                </a:moveTo>
                <a:lnTo>
                  <a:pt x="5509864" y="893653"/>
                </a:lnTo>
                <a:lnTo>
                  <a:pt x="5509864" y="0"/>
                </a:lnTo>
                <a:lnTo>
                  <a:pt x="0" y="0"/>
                </a:lnTo>
                <a:lnTo>
                  <a:pt x="0" y="893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5101" y="522612"/>
            <a:ext cx="5516880" cy="55244"/>
          </a:xfrm>
          <a:custGeom>
            <a:avLst/>
            <a:gdLst/>
            <a:ahLst/>
            <a:cxnLst/>
            <a:rect l="l" t="t" r="r" b="b"/>
            <a:pathLst>
              <a:path w="5516880" h="55245">
                <a:moveTo>
                  <a:pt x="0" y="54913"/>
                </a:moveTo>
                <a:lnTo>
                  <a:pt x="5516775" y="54913"/>
                </a:lnTo>
                <a:lnTo>
                  <a:pt x="5516775" y="0"/>
                </a:lnTo>
                <a:lnTo>
                  <a:pt x="0" y="0"/>
                </a:lnTo>
                <a:lnTo>
                  <a:pt x="0" y="54913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8188" y="891273"/>
            <a:ext cx="5264150" cy="5679440"/>
          </a:xfrm>
          <a:custGeom>
            <a:avLst/>
            <a:gdLst/>
            <a:ahLst/>
            <a:cxnLst/>
            <a:rect l="l" t="t" r="r" b="b"/>
            <a:pathLst>
              <a:path w="5264150" h="5679440">
                <a:moveTo>
                  <a:pt x="0" y="0"/>
                </a:moveTo>
                <a:lnTo>
                  <a:pt x="5263690" y="0"/>
                </a:lnTo>
                <a:lnTo>
                  <a:pt x="5263690" y="5679245"/>
                </a:lnTo>
                <a:lnTo>
                  <a:pt x="0" y="5679245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8188" y="2714147"/>
            <a:ext cx="2537913" cy="192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8188" y="891273"/>
            <a:ext cx="2537909" cy="1755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8680" y="891273"/>
            <a:ext cx="2633197" cy="1728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8188" y="4739468"/>
            <a:ext cx="2534655" cy="183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4897" y="4753907"/>
            <a:ext cx="2626981" cy="1816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8683" y="2714147"/>
            <a:ext cx="2633195" cy="193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0688"/>
            <a:ext cx="935355" cy="340360"/>
          </a:xfrm>
          <a:custGeom>
            <a:avLst/>
            <a:gdLst/>
            <a:ahLst/>
            <a:cxnLst/>
            <a:rect l="l" t="t" r="r" b="b"/>
            <a:pathLst>
              <a:path w="935355" h="340360">
                <a:moveTo>
                  <a:pt x="0" y="0"/>
                </a:moveTo>
                <a:lnTo>
                  <a:pt x="935071" y="0"/>
                </a:lnTo>
                <a:lnTo>
                  <a:pt x="935071" y="339925"/>
                </a:lnTo>
                <a:lnTo>
                  <a:pt x="0" y="33992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986878"/>
            <a:ext cx="902335" cy="340360"/>
          </a:xfrm>
          <a:custGeom>
            <a:avLst/>
            <a:gdLst/>
            <a:ahLst/>
            <a:cxnLst/>
            <a:rect l="l" t="t" r="r" b="b"/>
            <a:pathLst>
              <a:path w="902335" h="340360">
                <a:moveTo>
                  <a:pt x="0" y="0"/>
                </a:moveTo>
                <a:lnTo>
                  <a:pt x="902271" y="0"/>
                </a:lnTo>
                <a:lnTo>
                  <a:pt x="902271" y="339925"/>
                </a:lnTo>
                <a:lnTo>
                  <a:pt x="0" y="33992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00265"/>
            <a:ext cx="771525" cy="340360"/>
          </a:xfrm>
          <a:custGeom>
            <a:avLst/>
            <a:gdLst/>
            <a:ahLst/>
            <a:cxnLst/>
            <a:rect l="l" t="t" r="r" b="b"/>
            <a:pathLst>
              <a:path w="771525" h="340360">
                <a:moveTo>
                  <a:pt x="0" y="0"/>
                </a:moveTo>
                <a:lnTo>
                  <a:pt x="771072" y="0"/>
                </a:lnTo>
                <a:lnTo>
                  <a:pt x="771072" y="339925"/>
                </a:lnTo>
                <a:lnTo>
                  <a:pt x="0" y="33992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253" y="3208492"/>
            <a:ext cx="172720" cy="212090"/>
          </a:xfrm>
          <a:custGeom>
            <a:avLst/>
            <a:gdLst/>
            <a:ahLst/>
            <a:cxnLst/>
            <a:rect l="l" t="t" r="r" b="b"/>
            <a:pathLst>
              <a:path w="172720" h="212089">
                <a:moveTo>
                  <a:pt x="148139" y="142344"/>
                </a:moveTo>
                <a:lnTo>
                  <a:pt x="94183" y="142344"/>
                </a:lnTo>
                <a:lnTo>
                  <a:pt x="36273" y="211532"/>
                </a:lnTo>
                <a:lnTo>
                  <a:pt x="96318" y="211532"/>
                </a:lnTo>
                <a:lnTo>
                  <a:pt x="141731" y="152096"/>
                </a:lnTo>
                <a:lnTo>
                  <a:pt x="148139" y="142344"/>
                </a:lnTo>
                <a:close/>
              </a:path>
              <a:path w="172720" h="212089">
                <a:moveTo>
                  <a:pt x="87174" y="0"/>
                </a:moveTo>
                <a:lnTo>
                  <a:pt x="51693" y="5624"/>
                </a:lnTo>
                <a:lnTo>
                  <a:pt x="24156" y="21451"/>
                </a:lnTo>
                <a:lnTo>
                  <a:pt x="6334" y="45907"/>
                </a:lnTo>
                <a:lnTo>
                  <a:pt x="0" y="77421"/>
                </a:lnTo>
                <a:lnTo>
                  <a:pt x="5014" y="105667"/>
                </a:lnTo>
                <a:lnTo>
                  <a:pt x="18859" y="128284"/>
                </a:lnTo>
                <a:lnTo>
                  <a:pt x="39733" y="143301"/>
                </a:lnTo>
                <a:lnTo>
                  <a:pt x="65836" y="148744"/>
                </a:lnTo>
                <a:lnTo>
                  <a:pt x="72538" y="148430"/>
                </a:lnTo>
                <a:lnTo>
                  <a:pt x="78982" y="147372"/>
                </a:lnTo>
                <a:lnTo>
                  <a:pt x="85940" y="145400"/>
                </a:lnTo>
                <a:lnTo>
                  <a:pt x="94183" y="142344"/>
                </a:lnTo>
                <a:lnTo>
                  <a:pt x="148139" y="142344"/>
                </a:lnTo>
                <a:lnTo>
                  <a:pt x="154468" y="132712"/>
                </a:lnTo>
                <a:lnTo>
                  <a:pt x="164060" y="112700"/>
                </a:lnTo>
                <a:lnTo>
                  <a:pt x="165348" y="108511"/>
                </a:lnTo>
                <a:lnTo>
                  <a:pt x="87480" y="108511"/>
                </a:lnTo>
                <a:lnTo>
                  <a:pt x="74396" y="105882"/>
                </a:lnTo>
                <a:lnTo>
                  <a:pt x="63742" y="98681"/>
                </a:lnTo>
                <a:lnTo>
                  <a:pt x="56573" y="87936"/>
                </a:lnTo>
                <a:lnTo>
                  <a:pt x="53949" y="74678"/>
                </a:lnTo>
                <a:lnTo>
                  <a:pt x="56616" y="61770"/>
                </a:lnTo>
                <a:lnTo>
                  <a:pt x="63856" y="51206"/>
                </a:lnTo>
                <a:lnTo>
                  <a:pt x="74525" y="44073"/>
                </a:lnTo>
                <a:lnTo>
                  <a:pt x="87480" y="41454"/>
                </a:lnTo>
                <a:lnTo>
                  <a:pt x="163822" y="41454"/>
                </a:lnTo>
                <a:lnTo>
                  <a:pt x="160127" y="34427"/>
                </a:lnTo>
                <a:lnTo>
                  <a:pt x="151182" y="23166"/>
                </a:lnTo>
                <a:lnTo>
                  <a:pt x="138823" y="13115"/>
                </a:lnTo>
                <a:lnTo>
                  <a:pt x="123863" y="5867"/>
                </a:lnTo>
                <a:lnTo>
                  <a:pt x="106561" y="1476"/>
                </a:lnTo>
                <a:lnTo>
                  <a:pt x="87174" y="0"/>
                </a:lnTo>
                <a:close/>
              </a:path>
              <a:path w="172720" h="212089">
                <a:moveTo>
                  <a:pt x="163822" y="41454"/>
                </a:moveTo>
                <a:lnTo>
                  <a:pt x="87480" y="41454"/>
                </a:lnTo>
                <a:lnTo>
                  <a:pt x="100561" y="44077"/>
                </a:lnTo>
                <a:lnTo>
                  <a:pt x="111214" y="51244"/>
                </a:lnTo>
                <a:lnTo>
                  <a:pt x="118382" y="61897"/>
                </a:lnTo>
                <a:lnTo>
                  <a:pt x="121006" y="74980"/>
                </a:lnTo>
                <a:lnTo>
                  <a:pt x="118382" y="88064"/>
                </a:lnTo>
                <a:lnTo>
                  <a:pt x="111214" y="98718"/>
                </a:lnTo>
                <a:lnTo>
                  <a:pt x="100561" y="105886"/>
                </a:lnTo>
                <a:lnTo>
                  <a:pt x="87480" y="108511"/>
                </a:lnTo>
                <a:lnTo>
                  <a:pt x="165348" y="108511"/>
                </a:lnTo>
                <a:lnTo>
                  <a:pt x="170108" y="93031"/>
                </a:lnTo>
                <a:lnTo>
                  <a:pt x="172213" y="74678"/>
                </a:lnTo>
                <a:lnTo>
                  <a:pt x="170813" y="60498"/>
                </a:lnTo>
                <a:lnTo>
                  <a:pt x="166727" y="46976"/>
                </a:lnTo>
                <a:lnTo>
                  <a:pt x="163822" y="41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0133" y="3209100"/>
            <a:ext cx="172720" cy="219075"/>
          </a:xfrm>
          <a:custGeom>
            <a:avLst/>
            <a:gdLst/>
            <a:ahLst/>
            <a:cxnLst/>
            <a:rect l="l" t="t" r="r" b="b"/>
            <a:pathLst>
              <a:path w="172719" h="219075">
                <a:moveTo>
                  <a:pt x="86259" y="0"/>
                </a:moveTo>
                <a:lnTo>
                  <a:pt x="36582" y="17746"/>
                </a:lnTo>
                <a:lnTo>
                  <a:pt x="5868" y="64809"/>
                </a:lnTo>
                <a:lnTo>
                  <a:pt x="0" y="107596"/>
                </a:lnTo>
                <a:lnTo>
                  <a:pt x="1348" y="132028"/>
                </a:lnTo>
                <a:lnTo>
                  <a:pt x="12731" y="170948"/>
                </a:lnTo>
                <a:lnTo>
                  <a:pt x="51283" y="210619"/>
                </a:lnTo>
                <a:lnTo>
                  <a:pt x="86259" y="218545"/>
                </a:lnTo>
                <a:lnTo>
                  <a:pt x="104343" y="216511"/>
                </a:lnTo>
                <a:lnTo>
                  <a:pt x="120969" y="210506"/>
                </a:lnTo>
                <a:lnTo>
                  <a:pt x="135938" y="200671"/>
                </a:lnTo>
                <a:lnTo>
                  <a:pt x="149051" y="187149"/>
                </a:lnTo>
                <a:lnTo>
                  <a:pt x="158692" y="172213"/>
                </a:lnTo>
                <a:lnTo>
                  <a:pt x="86259" y="172213"/>
                </a:lnTo>
                <a:lnTo>
                  <a:pt x="72486" y="167626"/>
                </a:lnTo>
                <a:lnTo>
                  <a:pt x="61799" y="154725"/>
                </a:lnTo>
                <a:lnTo>
                  <a:pt x="54884" y="134794"/>
                </a:lnTo>
                <a:lnTo>
                  <a:pt x="52426" y="109119"/>
                </a:lnTo>
                <a:lnTo>
                  <a:pt x="54927" y="84150"/>
                </a:lnTo>
                <a:lnTo>
                  <a:pt x="61914" y="64581"/>
                </a:lnTo>
                <a:lnTo>
                  <a:pt x="72615" y="51813"/>
                </a:lnTo>
                <a:lnTo>
                  <a:pt x="86259" y="47246"/>
                </a:lnTo>
                <a:lnTo>
                  <a:pt x="159363" y="47246"/>
                </a:lnTo>
                <a:lnTo>
                  <a:pt x="149051" y="31395"/>
                </a:lnTo>
                <a:lnTo>
                  <a:pt x="135809" y="17746"/>
                </a:lnTo>
                <a:lnTo>
                  <a:pt x="120854" y="7925"/>
                </a:lnTo>
                <a:lnTo>
                  <a:pt x="104300" y="1991"/>
                </a:lnTo>
                <a:lnTo>
                  <a:pt x="86259" y="0"/>
                </a:lnTo>
                <a:close/>
              </a:path>
              <a:path w="172719" h="219075">
                <a:moveTo>
                  <a:pt x="159363" y="47246"/>
                </a:moveTo>
                <a:lnTo>
                  <a:pt x="86259" y="47246"/>
                </a:lnTo>
                <a:lnTo>
                  <a:pt x="99855" y="51823"/>
                </a:lnTo>
                <a:lnTo>
                  <a:pt x="110388" y="64581"/>
                </a:lnTo>
                <a:lnTo>
                  <a:pt x="110504" y="64809"/>
                </a:lnTo>
                <a:lnTo>
                  <a:pt x="117333" y="84408"/>
                </a:lnTo>
                <a:lnTo>
                  <a:pt x="119786" y="109731"/>
                </a:lnTo>
                <a:lnTo>
                  <a:pt x="117333" y="135052"/>
                </a:lnTo>
                <a:lnTo>
                  <a:pt x="110452" y="154801"/>
                </a:lnTo>
                <a:lnTo>
                  <a:pt x="99855" y="167636"/>
                </a:lnTo>
                <a:lnTo>
                  <a:pt x="86259" y="172213"/>
                </a:lnTo>
                <a:lnTo>
                  <a:pt x="158692" y="172213"/>
                </a:lnTo>
                <a:lnTo>
                  <a:pt x="159355" y="171185"/>
                </a:lnTo>
                <a:lnTo>
                  <a:pt x="166574" y="153164"/>
                </a:lnTo>
                <a:lnTo>
                  <a:pt x="170822" y="132628"/>
                </a:lnTo>
                <a:lnTo>
                  <a:pt x="172177" y="109731"/>
                </a:lnTo>
                <a:lnTo>
                  <a:pt x="172122" y="107596"/>
                </a:lnTo>
                <a:lnTo>
                  <a:pt x="170822" y="85746"/>
                </a:lnTo>
                <a:lnTo>
                  <a:pt x="166574" y="65228"/>
                </a:lnTo>
                <a:lnTo>
                  <a:pt x="159363" y="47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013" y="3209100"/>
            <a:ext cx="172720" cy="219075"/>
          </a:xfrm>
          <a:custGeom>
            <a:avLst/>
            <a:gdLst/>
            <a:ahLst/>
            <a:cxnLst/>
            <a:rect l="l" t="t" r="r" b="b"/>
            <a:pathLst>
              <a:path w="172719" h="219075">
                <a:moveTo>
                  <a:pt x="86259" y="0"/>
                </a:moveTo>
                <a:lnTo>
                  <a:pt x="36582" y="17746"/>
                </a:lnTo>
                <a:lnTo>
                  <a:pt x="5868" y="64809"/>
                </a:lnTo>
                <a:lnTo>
                  <a:pt x="0" y="107596"/>
                </a:lnTo>
                <a:lnTo>
                  <a:pt x="1348" y="132028"/>
                </a:lnTo>
                <a:lnTo>
                  <a:pt x="12731" y="170948"/>
                </a:lnTo>
                <a:lnTo>
                  <a:pt x="51283" y="210619"/>
                </a:lnTo>
                <a:lnTo>
                  <a:pt x="86259" y="218545"/>
                </a:lnTo>
                <a:lnTo>
                  <a:pt x="104343" y="216511"/>
                </a:lnTo>
                <a:lnTo>
                  <a:pt x="120969" y="210506"/>
                </a:lnTo>
                <a:lnTo>
                  <a:pt x="135938" y="200671"/>
                </a:lnTo>
                <a:lnTo>
                  <a:pt x="149051" y="187149"/>
                </a:lnTo>
                <a:lnTo>
                  <a:pt x="158692" y="172213"/>
                </a:lnTo>
                <a:lnTo>
                  <a:pt x="86259" y="172213"/>
                </a:lnTo>
                <a:lnTo>
                  <a:pt x="72486" y="167626"/>
                </a:lnTo>
                <a:lnTo>
                  <a:pt x="61799" y="154725"/>
                </a:lnTo>
                <a:lnTo>
                  <a:pt x="54884" y="134794"/>
                </a:lnTo>
                <a:lnTo>
                  <a:pt x="52426" y="109119"/>
                </a:lnTo>
                <a:lnTo>
                  <a:pt x="54927" y="84150"/>
                </a:lnTo>
                <a:lnTo>
                  <a:pt x="61914" y="64581"/>
                </a:lnTo>
                <a:lnTo>
                  <a:pt x="72615" y="51813"/>
                </a:lnTo>
                <a:lnTo>
                  <a:pt x="86259" y="47246"/>
                </a:lnTo>
                <a:lnTo>
                  <a:pt x="159363" y="47246"/>
                </a:lnTo>
                <a:lnTo>
                  <a:pt x="149051" y="31395"/>
                </a:lnTo>
                <a:lnTo>
                  <a:pt x="135809" y="17746"/>
                </a:lnTo>
                <a:lnTo>
                  <a:pt x="120854" y="7925"/>
                </a:lnTo>
                <a:lnTo>
                  <a:pt x="104300" y="1991"/>
                </a:lnTo>
                <a:lnTo>
                  <a:pt x="86259" y="0"/>
                </a:lnTo>
                <a:close/>
              </a:path>
              <a:path w="172719" h="219075">
                <a:moveTo>
                  <a:pt x="159363" y="47246"/>
                </a:moveTo>
                <a:lnTo>
                  <a:pt x="86259" y="47246"/>
                </a:lnTo>
                <a:lnTo>
                  <a:pt x="99855" y="51823"/>
                </a:lnTo>
                <a:lnTo>
                  <a:pt x="110388" y="64581"/>
                </a:lnTo>
                <a:lnTo>
                  <a:pt x="110504" y="64809"/>
                </a:lnTo>
                <a:lnTo>
                  <a:pt x="117333" y="84408"/>
                </a:lnTo>
                <a:lnTo>
                  <a:pt x="119786" y="109731"/>
                </a:lnTo>
                <a:lnTo>
                  <a:pt x="117333" y="135052"/>
                </a:lnTo>
                <a:lnTo>
                  <a:pt x="110452" y="154801"/>
                </a:lnTo>
                <a:lnTo>
                  <a:pt x="99855" y="167636"/>
                </a:lnTo>
                <a:lnTo>
                  <a:pt x="86259" y="172213"/>
                </a:lnTo>
                <a:lnTo>
                  <a:pt x="158692" y="172213"/>
                </a:lnTo>
                <a:lnTo>
                  <a:pt x="159355" y="171185"/>
                </a:lnTo>
                <a:lnTo>
                  <a:pt x="166574" y="153164"/>
                </a:lnTo>
                <a:lnTo>
                  <a:pt x="170822" y="132628"/>
                </a:lnTo>
                <a:lnTo>
                  <a:pt x="172177" y="109731"/>
                </a:lnTo>
                <a:lnTo>
                  <a:pt x="172122" y="107596"/>
                </a:lnTo>
                <a:lnTo>
                  <a:pt x="170822" y="85746"/>
                </a:lnTo>
                <a:lnTo>
                  <a:pt x="166574" y="65228"/>
                </a:lnTo>
                <a:lnTo>
                  <a:pt x="159363" y="47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8193" y="3277986"/>
            <a:ext cx="160019" cy="211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5401" y="3277378"/>
            <a:ext cx="282855" cy="1472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5994" y="3196605"/>
            <a:ext cx="350217" cy="227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9437" y="3278901"/>
            <a:ext cx="145695" cy="1411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2870" y="3277378"/>
            <a:ext cx="161240" cy="147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788" y="3568463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5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5" h="219075">
                <a:moveTo>
                  <a:pt x="27432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2" y="54863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1542" y="3644967"/>
            <a:ext cx="160020" cy="211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751" y="3644358"/>
            <a:ext cx="282855" cy="1472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9344" y="3563585"/>
            <a:ext cx="350219" cy="227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2786" y="3645881"/>
            <a:ext cx="145695" cy="1411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1707" y="3563585"/>
            <a:ext cx="241707" cy="223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5424" y="4317663"/>
            <a:ext cx="171911" cy="2033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974" y="4317663"/>
            <a:ext cx="151790" cy="2100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2263" y="4378013"/>
            <a:ext cx="121006" cy="1481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7959" y="4382891"/>
            <a:ext cx="147218" cy="1438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2915" y="4297546"/>
            <a:ext cx="161240" cy="2279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4331" y="4302424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0285" y="4302424"/>
            <a:ext cx="55244" cy="288290"/>
          </a:xfrm>
          <a:custGeom>
            <a:avLst/>
            <a:gdLst/>
            <a:ahLst/>
            <a:cxnLst/>
            <a:rect l="l" t="t" r="r" b="b"/>
            <a:pathLst>
              <a:path w="55244" h="288289">
                <a:moveTo>
                  <a:pt x="51814" y="80467"/>
                </a:moveTo>
                <a:lnTo>
                  <a:pt x="3049" y="80467"/>
                </a:lnTo>
                <a:lnTo>
                  <a:pt x="3049" y="287729"/>
                </a:lnTo>
                <a:lnTo>
                  <a:pt x="51814" y="287729"/>
                </a:lnTo>
                <a:lnTo>
                  <a:pt x="51814" y="80467"/>
                </a:lnTo>
                <a:close/>
              </a:path>
              <a:path w="55244" h="288289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9838" y="4378319"/>
            <a:ext cx="161240" cy="1472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760" y="509650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52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441" y="5052059"/>
            <a:ext cx="81915" cy="44450"/>
          </a:xfrm>
          <a:custGeom>
            <a:avLst/>
            <a:gdLst/>
            <a:ahLst/>
            <a:cxnLst/>
            <a:rect l="l" t="t" r="r" b="b"/>
            <a:pathLst>
              <a:path w="81915" h="44450">
                <a:moveTo>
                  <a:pt x="0" y="44450"/>
                </a:moveTo>
                <a:lnTo>
                  <a:pt x="81683" y="44450"/>
                </a:lnTo>
                <a:lnTo>
                  <a:pt x="81683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8974" y="5051624"/>
            <a:ext cx="151790" cy="2100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7750" y="5036385"/>
            <a:ext cx="55244" cy="288290"/>
          </a:xfrm>
          <a:custGeom>
            <a:avLst/>
            <a:gdLst/>
            <a:ahLst/>
            <a:cxnLst/>
            <a:rect l="l" t="t" r="r" b="b"/>
            <a:pathLst>
              <a:path w="55244" h="288289">
                <a:moveTo>
                  <a:pt x="51814" y="80467"/>
                </a:moveTo>
                <a:lnTo>
                  <a:pt x="3049" y="80467"/>
                </a:lnTo>
                <a:lnTo>
                  <a:pt x="3049" y="287729"/>
                </a:lnTo>
                <a:lnTo>
                  <a:pt x="51814" y="287729"/>
                </a:lnTo>
                <a:lnTo>
                  <a:pt x="51814" y="80467"/>
                </a:lnTo>
                <a:close/>
              </a:path>
              <a:path w="55244" h="288289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7302" y="5112280"/>
            <a:ext cx="161290" cy="147320"/>
          </a:xfrm>
          <a:custGeom>
            <a:avLst/>
            <a:gdLst/>
            <a:ahLst/>
            <a:cxnLst/>
            <a:rect l="l" t="t" r="r" b="b"/>
            <a:pathLst>
              <a:path w="161290" h="147320">
                <a:moveTo>
                  <a:pt x="69494" y="0"/>
                </a:moveTo>
                <a:lnTo>
                  <a:pt x="42048" y="5600"/>
                </a:lnTo>
                <a:lnTo>
                  <a:pt x="20002" y="21030"/>
                </a:lnTo>
                <a:lnTo>
                  <a:pt x="5329" y="44233"/>
                </a:lnTo>
                <a:lnTo>
                  <a:pt x="0" y="73152"/>
                </a:lnTo>
                <a:lnTo>
                  <a:pt x="5376" y="102340"/>
                </a:lnTo>
                <a:lnTo>
                  <a:pt x="20153" y="125843"/>
                </a:lnTo>
                <a:lnTo>
                  <a:pt x="42303" y="141517"/>
                </a:lnTo>
                <a:lnTo>
                  <a:pt x="69796" y="147218"/>
                </a:lnTo>
                <a:lnTo>
                  <a:pt x="82808" y="146051"/>
                </a:lnTo>
                <a:lnTo>
                  <a:pt x="94105" y="142456"/>
                </a:lnTo>
                <a:lnTo>
                  <a:pt x="103916" y="136289"/>
                </a:lnTo>
                <a:lnTo>
                  <a:pt x="112471" y="127407"/>
                </a:lnTo>
                <a:lnTo>
                  <a:pt x="161240" y="127407"/>
                </a:lnTo>
                <a:lnTo>
                  <a:pt x="161240" y="105156"/>
                </a:lnTo>
                <a:lnTo>
                  <a:pt x="82598" y="105156"/>
                </a:lnTo>
                <a:lnTo>
                  <a:pt x="70188" y="102684"/>
                </a:lnTo>
                <a:lnTo>
                  <a:pt x="60120" y="95897"/>
                </a:lnTo>
                <a:lnTo>
                  <a:pt x="53367" y="85738"/>
                </a:lnTo>
                <a:lnTo>
                  <a:pt x="50900" y="73152"/>
                </a:lnTo>
                <a:lnTo>
                  <a:pt x="53405" y="61093"/>
                </a:lnTo>
                <a:lnTo>
                  <a:pt x="60196" y="51206"/>
                </a:lnTo>
                <a:lnTo>
                  <a:pt x="70188" y="44520"/>
                </a:lnTo>
                <a:lnTo>
                  <a:pt x="82296" y="42062"/>
                </a:lnTo>
                <a:lnTo>
                  <a:pt x="161240" y="42062"/>
                </a:lnTo>
                <a:lnTo>
                  <a:pt x="161240" y="17981"/>
                </a:lnTo>
                <a:lnTo>
                  <a:pt x="112471" y="17981"/>
                </a:lnTo>
                <a:lnTo>
                  <a:pt x="103097" y="9900"/>
                </a:lnTo>
                <a:lnTo>
                  <a:pt x="93038" y="4305"/>
                </a:lnTo>
                <a:lnTo>
                  <a:pt x="81951" y="1052"/>
                </a:lnTo>
                <a:lnTo>
                  <a:pt x="69494" y="0"/>
                </a:lnTo>
                <a:close/>
              </a:path>
              <a:path w="161290" h="147320">
                <a:moveTo>
                  <a:pt x="161240" y="127407"/>
                </a:moveTo>
                <a:lnTo>
                  <a:pt x="112471" y="127407"/>
                </a:lnTo>
                <a:lnTo>
                  <a:pt x="112471" y="142646"/>
                </a:lnTo>
                <a:lnTo>
                  <a:pt x="161240" y="142646"/>
                </a:lnTo>
                <a:lnTo>
                  <a:pt x="161240" y="127407"/>
                </a:lnTo>
                <a:close/>
              </a:path>
              <a:path w="161290" h="147320">
                <a:moveTo>
                  <a:pt x="161240" y="42062"/>
                </a:moveTo>
                <a:lnTo>
                  <a:pt x="82296" y="42062"/>
                </a:lnTo>
                <a:lnTo>
                  <a:pt x="94705" y="44524"/>
                </a:lnTo>
                <a:lnTo>
                  <a:pt x="104773" y="51245"/>
                </a:lnTo>
                <a:lnTo>
                  <a:pt x="111526" y="61223"/>
                </a:lnTo>
                <a:lnTo>
                  <a:pt x="113993" y="73458"/>
                </a:lnTo>
                <a:lnTo>
                  <a:pt x="111531" y="85867"/>
                </a:lnTo>
                <a:lnTo>
                  <a:pt x="104811" y="95935"/>
                </a:lnTo>
                <a:lnTo>
                  <a:pt x="94833" y="102688"/>
                </a:lnTo>
                <a:lnTo>
                  <a:pt x="82598" y="105156"/>
                </a:lnTo>
                <a:lnTo>
                  <a:pt x="161240" y="105156"/>
                </a:lnTo>
                <a:lnTo>
                  <a:pt x="161240" y="42062"/>
                </a:lnTo>
                <a:close/>
              </a:path>
              <a:path w="161290" h="147320">
                <a:moveTo>
                  <a:pt x="161240" y="4572"/>
                </a:moveTo>
                <a:lnTo>
                  <a:pt x="112471" y="4572"/>
                </a:lnTo>
                <a:lnTo>
                  <a:pt x="112471" y="17981"/>
                </a:lnTo>
                <a:lnTo>
                  <a:pt x="161240" y="17981"/>
                </a:lnTo>
                <a:lnTo>
                  <a:pt x="161240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439" y="5116852"/>
            <a:ext cx="175895" cy="138430"/>
          </a:xfrm>
          <a:custGeom>
            <a:avLst/>
            <a:gdLst/>
            <a:ahLst/>
            <a:cxnLst/>
            <a:rect l="l" t="t" r="r" b="b"/>
            <a:pathLst>
              <a:path w="175894" h="138429">
                <a:moveTo>
                  <a:pt x="54863" y="0"/>
                </a:moveTo>
                <a:lnTo>
                  <a:pt x="0" y="0"/>
                </a:lnTo>
                <a:lnTo>
                  <a:pt x="71323" y="138074"/>
                </a:lnTo>
                <a:lnTo>
                  <a:pt x="103935" y="138074"/>
                </a:lnTo>
                <a:lnTo>
                  <a:pt x="139029" y="70714"/>
                </a:lnTo>
                <a:lnTo>
                  <a:pt x="87782" y="70714"/>
                </a:lnTo>
                <a:lnTo>
                  <a:pt x="54863" y="0"/>
                </a:lnTo>
                <a:close/>
              </a:path>
              <a:path w="175894" h="138429">
                <a:moveTo>
                  <a:pt x="175870" y="0"/>
                </a:moveTo>
                <a:lnTo>
                  <a:pt x="121309" y="0"/>
                </a:lnTo>
                <a:lnTo>
                  <a:pt x="87782" y="70714"/>
                </a:lnTo>
                <a:lnTo>
                  <a:pt x="139029" y="70714"/>
                </a:lnTo>
                <a:lnTo>
                  <a:pt x="175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0075" y="5113803"/>
            <a:ext cx="146050" cy="141605"/>
          </a:xfrm>
          <a:custGeom>
            <a:avLst/>
            <a:gdLst/>
            <a:ahLst/>
            <a:cxnLst/>
            <a:rect l="l" t="t" r="r" b="b"/>
            <a:pathLst>
              <a:path w="146050" h="141604">
                <a:moveTo>
                  <a:pt x="48765" y="3049"/>
                </a:moveTo>
                <a:lnTo>
                  <a:pt x="0" y="3049"/>
                </a:lnTo>
                <a:lnTo>
                  <a:pt x="0" y="141123"/>
                </a:lnTo>
                <a:lnTo>
                  <a:pt x="48765" y="141123"/>
                </a:lnTo>
                <a:lnTo>
                  <a:pt x="48765" y="57913"/>
                </a:lnTo>
                <a:lnTo>
                  <a:pt x="50291" y="52732"/>
                </a:lnTo>
                <a:lnTo>
                  <a:pt x="53949" y="47854"/>
                </a:lnTo>
                <a:lnTo>
                  <a:pt x="58823" y="42368"/>
                </a:lnTo>
                <a:lnTo>
                  <a:pt x="66445" y="38710"/>
                </a:lnTo>
                <a:lnTo>
                  <a:pt x="144624" y="38710"/>
                </a:lnTo>
                <a:lnTo>
                  <a:pt x="142951" y="30862"/>
                </a:lnTo>
                <a:lnTo>
                  <a:pt x="139006" y="22652"/>
                </a:lnTo>
                <a:lnTo>
                  <a:pt x="137166" y="20422"/>
                </a:lnTo>
                <a:lnTo>
                  <a:pt x="48765" y="20422"/>
                </a:lnTo>
                <a:lnTo>
                  <a:pt x="48765" y="3049"/>
                </a:lnTo>
                <a:close/>
              </a:path>
              <a:path w="146050" h="141604">
                <a:moveTo>
                  <a:pt x="144624" y="38710"/>
                </a:moveTo>
                <a:lnTo>
                  <a:pt x="82904" y="38710"/>
                </a:lnTo>
                <a:lnTo>
                  <a:pt x="90827" y="42976"/>
                </a:lnTo>
                <a:lnTo>
                  <a:pt x="93877" y="49377"/>
                </a:lnTo>
                <a:lnTo>
                  <a:pt x="96620" y="54561"/>
                </a:lnTo>
                <a:lnTo>
                  <a:pt x="96926" y="57304"/>
                </a:lnTo>
                <a:lnTo>
                  <a:pt x="96926" y="141123"/>
                </a:lnTo>
                <a:lnTo>
                  <a:pt x="145695" y="141123"/>
                </a:lnTo>
                <a:lnTo>
                  <a:pt x="145665" y="52732"/>
                </a:lnTo>
                <a:lnTo>
                  <a:pt x="145066" y="40787"/>
                </a:lnTo>
                <a:lnTo>
                  <a:pt x="144624" y="38710"/>
                </a:lnTo>
                <a:close/>
              </a:path>
              <a:path w="146050" h="141604">
                <a:moveTo>
                  <a:pt x="92962" y="0"/>
                </a:moveTo>
                <a:lnTo>
                  <a:pt x="79542" y="1048"/>
                </a:lnTo>
                <a:lnTo>
                  <a:pt x="68350" y="4496"/>
                </a:lnTo>
                <a:lnTo>
                  <a:pt x="58415" y="10802"/>
                </a:lnTo>
                <a:lnTo>
                  <a:pt x="48765" y="20422"/>
                </a:lnTo>
                <a:lnTo>
                  <a:pt x="137166" y="20422"/>
                </a:lnTo>
                <a:lnTo>
                  <a:pt x="92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5946" y="5036385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00985" y="5031507"/>
            <a:ext cx="145695" cy="2234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53058" y="5036385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27426" y="5116852"/>
            <a:ext cx="328579" cy="1380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75513" y="5028155"/>
            <a:ext cx="314248" cy="231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9572" y="5075398"/>
            <a:ext cx="259995" cy="1850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24126" y="5031507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419"/>
                </a:lnTo>
              </a:path>
            </a:pathLst>
          </a:custGeom>
          <a:ln w="48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82648" y="5036385"/>
            <a:ext cx="55244" cy="288290"/>
          </a:xfrm>
          <a:custGeom>
            <a:avLst/>
            <a:gdLst/>
            <a:ahLst/>
            <a:cxnLst/>
            <a:rect l="l" t="t" r="r" b="b"/>
            <a:pathLst>
              <a:path w="55244" h="288289">
                <a:moveTo>
                  <a:pt x="51814" y="80467"/>
                </a:moveTo>
                <a:lnTo>
                  <a:pt x="3049" y="80467"/>
                </a:lnTo>
                <a:lnTo>
                  <a:pt x="3049" y="287729"/>
                </a:lnTo>
                <a:lnTo>
                  <a:pt x="51814" y="287729"/>
                </a:lnTo>
                <a:lnTo>
                  <a:pt x="51814" y="80467"/>
                </a:lnTo>
                <a:close/>
              </a:path>
              <a:path w="55244" h="288289">
                <a:moveTo>
                  <a:pt x="27432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2" y="54864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2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9996" y="5777049"/>
            <a:ext cx="163069" cy="2118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2200" y="5112280"/>
            <a:ext cx="161240" cy="147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092" y="5891353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4"/>
                </a:lnTo>
              </a:path>
            </a:pathLst>
          </a:custGeom>
          <a:ln w="487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7554" y="5871083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660" y="0"/>
                </a:lnTo>
              </a:path>
            </a:pathLst>
          </a:custGeom>
          <a:ln w="40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3708" y="5809359"/>
            <a:ext cx="48895" cy="41910"/>
          </a:xfrm>
          <a:custGeom>
            <a:avLst/>
            <a:gdLst/>
            <a:ahLst/>
            <a:cxnLst/>
            <a:rect l="l" t="t" r="r" b="b"/>
            <a:pathLst>
              <a:path w="48894" h="41910">
                <a:moveTo>
                  <a:pt x="48769" y="0"/>
                </a:moveTo>
                <a:lnTo>
                  <a:pt x="0" y="0"/>
                </a:lnTo>
                <a:lnTo>
                  <a:pt x="0" y="41454"/>
                </a:lnTo>
                <a:lnTo>
                  <a:pt x="48769" y="41454"/>
                </a:lnTo>
                <a:lnTo>
                  <a:pt x="48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1854" y="5850813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81627" y="5762116"/>
            <a:ext cx="146307" cy="2267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48051" y="5770346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3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57473" y="5765468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419"/>
                </a:lnTo>
              </a:path>
            </a:pathLst>
          </a:custGeom>
          <a:ln w="48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09594" y="5846241"/>
            <a:ext cx="161240" cy="14721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98573" y="5846547"/>
            <a:ext cx="109728" cy="1469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1161" y="5846241"/>
            <a:ext cx="161240" cy="14721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6585" y="1556161"/>
            <a:ext cx="354330" cy="358140"/>
          </a:xfrm>
          <a:custGeom>
            <a:avLst/>
            <a:gdLst/>
            <a:ahLst/>
            <a:cxnLst/>
            <a:rect l="l" t="t" r="r" b="b"/>
            <a:pathLst>
              <a:path w="354330" h="358139">
                <a:moveTo>
                  <a:pt x="0" y="0"/>
                </a:moveTo>
                <a:lnTo>
                  <a:pt x="353818" y="0"/>
                </a:lnTo>
                <a:lnTo>
                  <a:pt x="353818" y="357750"/>
                </a:lnTo>
                <a:lnTo>
                  <a:pt x="0" y="357750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321" y="527489"/>
            <a:ext cx="1809226" cy="64766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71654" y="522612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418"/>
                </a:lnTo>
              </a:path>
            </a:pathLst>
          </a:custGeom>
          <a:ln w="48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26212" y="527489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6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6" y="218541"/>
                </a:lnTo>
                <a:lnTo>
                  <a:pt x="51816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5" y="7962"/>
                </a:lnTo>
                <a:lnTo>
                  <a:pt x="2185" y="16587"/>
                </a:lnTo>
                <a:lnTo>
                  <a:pt x="0" y="27127"/>
                </a:lnTo>
                <a:lnTo>
                  <a:pt x="2143" y="38019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3"/>
                </a:lnTo>
                <a:lnTo>
                  <a:pt x="38154" y="52716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8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78917" y="603079"/>
            <a:ext cx="121006" cy="1481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86437" y="602776"/>
            <a:ext cx="166114" cy="1484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4613" y="605519"/>
            <a:ext cx="233780" cy="1405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969" y="1336737"/>
            <a:ext cx="166370" cy="148590"/>
          </a:xfrm>
          <a:custGeom>
            <a:avLst/>
            <a:gdLst/>
            <a:ahLst/>
            <a:cxnLst/>
            <a:rect l="l" t="t" r="r" b="b"/>
            <a:pathLst>
              <a:path w="166370" h="148590">
                <a:moveTo>
                  <a:pt x="82904" y="0"/>
                </a:moveTo>
                <a:lnTo>
                  <a:pt x="36697" y="11187"/>
                </a:lnTo>
                <a:lnTo>
                  <a:pt x="6552" y="43623"/>
                </a:lnTo>
                <a:lnTo>
                  <a:pt x="0" y="72845"/>
                </a:lnTo>
                <a:lnTo>
                  <a:pt x="6043" y="103429"/>
                </a:lnTo>
                <a:lnTo>
                  <a:pt x="22974" y="127327"/>
                </a:lnTo>
                <a:lnTo>
                  <a:pt x="48991" y="142882"/>
                </a:lnTo>
                <a:lnTo>
                  <a:pt x="82296" y="148435"/>
                </a:lnTo>
                <a:lnTo>
                  <a:pt x="116223" y="142987"/>
                </a:lnTo>
                <a:lnTo>
                  <a:pt x="142721" y="127709"/>
                </a:lnTo>
                <a:lnTo>
                  <a:pt x="159041" y="105458"/>
                </a:lnTo>
                <a:lnTo>
                  <a:pt x="83210" y="105458"/>
                </a:lnTo>
                <a:lnTo>
                  <a:pt x="70798" y="102943"/>
                </a:lnTo>
                <a:lnTo>
                  <a:pt x="60729" y="96086"/>
                </a:lnTo>
                <a:lnTo>
                  <a:pt x="53975" y="85913"/>
                </a:lnTo>
                <a:lnTo>
                  <a:pt x="51629" y="74066"/>
                </a:lnTo>
                <a:lnTo>
                  <a:pt x="51634" y="72845"/>
                </a:lnTo>
                <a:lnTo>
                  <a:pt x="54014" y="61348"/>
                </a:lnTo>
                <a:lnTo>
                  <a:pt x="60806" y="51358"/>
                </a:lnTo>
                <a:lnTo>
                  <a:pt x="70798" y="44567"/>
                </a:lnTo>
                <a:lnTo>
                  <a:pt x="82904" y="42062"/>
                </a:lnTo>
                <a:lnTo>
                  <a:pt x="158380" y="42062"/>
                </a:lnTo>
                <a:lnTo>
                  <a:pt x="142798" y="20802"/>
                </a:lnTo>
                <a:lnTo>
                  <a:pt x="116480" y="5486"/>
                </a:lnTo>
                <a:lnTo>
                  <a:pt x="82904" y="0"/>
                </a:lnTo>
                <a:close/>
              </a:path>
              <a:path w="166370" h="148590">
                <a:moveTo>
                  <a:pt x="158380" y="42062"/>
                </a:moveTo>
                <a:lnTo>
                  <a:pt x="82904" y="42062"/>
                </a:lnTo>
                <a:lnTo>
                  <a:pt x="95315" y="44528"/>
                </a:lnTo>
                <a:lnTo>
                  <a:pt x="105383" y="51281"/>
                </a:lnTo>
                <a:lnTo>
                  <a:pt x="112135" y="61348"/>
                </a:lnTo>
                <a:lnTo>
                  <a:pt x="114420" y="72845"/>
                </a:lnTo>
                <a:lnTo>
                  <a:pt x="114540" y="74066"/>
                </a:lnTo>
                <a:lnTo>
                  <a:pt x="112140" y="86042"/>
                </a:lnTo>
                <a:lnTo>
                  <a:pt x="105421" y="96124"/>
                </a:lnTo>
                <a:lnTo>
                  <a:pt x="95444" y="102948"/>
                </a:lnTo>
                <a:lnTo>
                  <a:pt x="83210" y="105458"/>
                </a:lnTo>
                <a:lnTo>
                  <a:pt x="159041" y="105458"/>
                </a:lnTo>
                <a:lnTo>
                  <a:pt x="159961" y="104203"/>
                </a:lnTo>
                <a:lnTo>
                  <a:pt x="166114" y="74066"/>
                </a:lnTo>
                <a:lnTo>
                  <a:pt x="159971" y="44233"/>
                </a:lnTo>
                <a:lnTo>
                  <a:pt x="158380" y="4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1909" y="1382457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0"/>
                </a:moveTo>
                <a:lnTo>
                  <a:pt x="0" y="97534"/>
                </a:lnTo>
              </a:path>
            </a:pathLst>
          </a:custGeom>
          <a:ln w="487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1372" y="1362187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660" y="0"/>
                </a:lnTo>
              </a:path>
            </a:pathLst>
          </a:custGeom>
          <a:ln w="40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7525" y="1300463"/>
            <a:ext cx="48895" cy="41910"/>
          </a:xfrm>
          <a:custGeom>
            <a:avLst/>
            <a:gdLst/>
            <a:ahLst/>
            <a:cxnLst/>
            <a:rect l="l" t="t" r="r" b="b"/>
            <a:pathLst>
              <a:path w="48895" h="41909">
                <a:moveTo>
                  <a:pt x="48769" y="0"/>
                </a:moveTo>
                <a:lnTo>
                  <a:pt x="0" y="0"/>
                </a:lnTo>
                <a:lnTo>
                  <a:pt x="0" y="41454"/>
                </a:lnTo>
                <a:lnTo>
                  <a:pt x="48769" y="41454"/>
                </a:lnTo>
                <a:lnTo>
                  <a:pt x="48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307" y="1341917"/>
            <a:ext cx="175895" cy="138430"/>
          </a:xfrm>
          <a:custGeom>
            <a:avLst/>
            <a:gdLst/>
            <a:ahLst/>
            <a:cxnLst/>
            <a:rect l="l" t="t" r="r" b="b"/>
            <a:pathLst>
              <a:path w="175895" h="138430">
                <a:moveTo>
                  <a:pt x="54864" y="0"/>
                </a:moveTo>
                <a:lnTo>
                  <a:pt x="0" y="0"/>
                </a:lnTo>
                <a:lnTo>
                  <a:pt x="71323" y="138074"/>
                </a:lnTo>
                <a:lnTo>
                  <a:pt x="103935" y="138074"/>
                </a:lnTo>
                <a:lnTo>
                  <a:pt x="139029" y="70714"/>
                </a:lnTo>
                <a:lnTo>
                  <a:pt x="87782" y="70714"/>
                </a:lnTo>
                <a:lnTo>
                  <a:pt x="54864" y="0"/>
                </a:lnTo>
                <a:close/>
              </a:path>
              <a:path w="175895" h="138430">
                <a:moveTo>
                  <a:pt x="175870" y="0"/>
                </a:moveTo>
                <a:lnTo>
                  <a:pt x="121309" y="0"/>
                </a:lnTo>
                <a:lnTo>
                  <a:pt x="87782" y="70714"/>
                </a:lnTo>
                <a:lnTo>
                  <a:pt x="139029" y="70714"/>
                </a:lnTo>
                <a:lnTo>
                  <a:pt x="175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6362" y="1336737"/>
            <a:ext cx="166370" cy="148590"/>
          </a:xfrm>
          <a:custGeom>
            <a:avLst/>
            <a:gdLst/>
            <a:ahLst/>
            <a:cxnLst/>
            <a:rect l="l" t="t" r="r" b="b"/>
            <a:pathLst>
              <a:path w="166369" h="148590">
                <a:moveTo>
                  <a:pt x="82904" y="0"/>
                </a:moveTo>
                <a:lnTo>
                  <a:pt x="36697" y="11187"/>
                </a:lnTo>
                <a:lnTo>
                  <a:pt x="6552" y="43623"/>
                </a:lnTo>
                <a:lnTo>
                  <a:pt x="0" y="72845"/>
                </a:lnTo>
                <a:lnTo>
                  <a:pt x="6043" y="103429"/>
                </a:lnTo>
                <a:lnTo>
                  <a:pt x="22974" y="127327"/>
                </a:lnTo>
                <a:lnTo>
                  <a:pt x="48991" y="142882"/>
                </a:lnTo>
                <a:lnTo>
                  <a:pt x="82296" y="148435"/>
                </a:lnTo>
                <a:lnTo>
                  <a:pt x="116223" y="142987"/>
                </a:lnTo>
                <a:lnTo>
                  <a:pt x="142721" y="127709"/>
                </a:lnTo>
                <a:lnTo>
                  <a:pt x="159041" y="105458"/>
                </a:lnTo>
                <a:lnTo>
                  <a:pt x="83210" y="105458"/>
                </a:lnTo>
                <a:lnTo>
                  <a:pt x="70798" y="102943"/>
                </a:lnTo>
                <a:lnTo>
                  <a:pt x="60729" y="96086"/>
                </a:lnTo>
                <a:lnTo>
                  <a:pt x="53975" y="85913"/>
                </a:lnTo>
                <a:lnTo>
                  <a:pt x="51629" y="74066"/>
                </a:lnTo>
                <a:lnTo>
                  <a:pt x="51634" y="72845"/>
                </a:lnTo>
                <a:lnTo>
                  <a:pt x="54014" y="61348"/>
                </a:lnTo>
                <a:lnTo>
                  <a:pt x="60806" y="51358"/>
                </a:lnTo>
                <a:lnTo>
                  <a:pt x="70798" y="44567"/>
                </a:lnTo>
                <a:lnTo>
                  <a:pt x="82904" y="42062"/>
                </a:lnTo>
                <a:lnTo>
                  <a:pt x="158380" y="42062"/>
                </a:lnTo>
                <a:lnTo>
                  <a:pt x="142798" y="20802"/>
                </a:lnTo>
                <a:lnTo>
                  <a:pt x="116480" y="5486"/>
                </a:lnTo>
                <a:lnTo>
                  <a:pt x="82904" y="0"/>
                </a:lnTo>
                <a:close/>
              </a:path>
              <a:path w="166369" h="148590">
                <a:moveTo>
                  <a:pt x="158380" y="42062"/>
                </a:moveTo>
                <a:lnTo>
                  <a:pt x="82904" y="42062"/>
                </a:lnTo>
                <a:lnTo>
                  <a:pt x="95315" y="44528"/>
                </a:lnTo>
                <a:lnTo>
                  <a:pt x="105383" y="51281"/>
                </a:lnTo>
                <a:lnTo>
                  <a:pt x="112135" y="61348"/>
                </a:lnTo>
                <a:lnTo>
                  <a:pt x="114420" y="72845"/>
                </a:lnTo>
                <a:lnTo>
                  <a:pt x="114540" y="74066"/>
                </a:lnTo>
                <a:lnTo>
                  <a:pt x="112140" y="86042"/>
                </a:lnTo>
                <a:lnTo>
                  <a:pt x="105421" y="96124"/>
                </a:lnTo>
                <a:lnTo>
                  <a:pt x="95444" y="102948"/>
                </a:lnTo>
                <a:lnTo>
                  <a:pt x="83210" y="105458"/>
                </a:lnTo>
                <a:lnTo>
                  <a:pt x="159041" y="105458"/>
                </a:lnTo>
                <a:lnTo>
                  <a:pt x="159961" y="104203"/>
                </a:lnTo>
                <a:lnTo>
                  <a:pt x="166114" y="74066"/>
                </a:lnTo>
                <a:lnTo>
                  <a:pt x="159971" y="44233"/>
                </a:lnTo>
                <a:lnTo>
                  <a:pt x="158380" y="4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0521" y="1337953"/>
            <a:ext cx="273103" cy="1475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91362" y="1338868"/>
            <a:ext cx="145695" cy="1411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64796" y="1337345"/>
            <a:ext cx="161239" cy="1472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18696" y="1341917"/>
            <a:ext cx="175870" cy="13807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14075" y="1337345"/>
            <a:ext cx="282855" cy="1472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24665" y="1300463"/>
            <a:ext cx="269751" cy="1841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55" y="1708898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0022" y="168910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52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703" y="1643379"/>
            <a:ext cx="81915" cy="45720"/>
          </a:xfrm>
          <a:custGeom>
            <a:avLst/>
            <a:gdLst/>
            <a:ahLst/>
            <a:cxnLst/>
            <a:rect l="l" t="t" r="r" b="b"/>
            <a:pathLst>
              <a:path w="81915" h="45719">
                <a:moveTo>
                  <a:pt x="0" y="45720"/>
                </a:moveTo>
                <a:lnTo>
                  <a:pt x="81683" y="45720"/>
                </a:lnTo>
                <a:lnTo>
                  <a:pt x="81683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9236" y="1643669"/>
            <a:ext cx="151790" cy="2100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2525" y="1704020"/>
            <a:ext cx="121006" cy="1481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8221" y="1708898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43177" y="1623552"/>
            <a:ext cx="161240" cy="2279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9106" y="1704020"/>
            <a:ext cx="121006" cy="1481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8766" y="1623552"/>
            <a:ext cx="241706" cy="223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50647" y="1623552"/>
            <a:ext cx="145695" cy="2234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05769" y="1708898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86212" y="1704326"/>
            <a:ext cx="161240" cy="21183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75190" y="1707069"/>
            <a:ext cx="104139" cy="140335"/>
          </a:xfrm>
          <a:custGeom>
            <a:avLst/>
            <a:gdLst/>
            <a:ahLst/>
            <a:cxnLst/>
            <a:rect l="l" t="t" r="r" b="b"/>
            <a:pathLst>
              <a:path w="104139" h="140335">
                <a:moveTo>
                  <a:pt x="48765" y="1828"/>
                </a:moveTo>
                <a:lnTo>
                  <a:pt x="0" y="1828"/>
                </a:lnTo>
                <a:lnTo>
                  <a:pt x="0" y="139903"/>
                </a:lnTo>
                <a:lnTo>
                  <a:pt x="48765" y="139903"/>
                </a:lnTo>
                <a:lnTo>
                  <a:pt x="48765" y="80773"/>
                </a:lnTo>
                <a:lnTo>
                  <a:pt x="50884" y="63923"/>
                </a:lnTo>
                <a:lnTo>
                  <a:pt x="57262" y="51816"/>
                </a:lnTo>
                <a:lnTo>
                  <a:pt x="67926" y="44510"/>
                </a:lnTo>
                <a:lnTo>
                  <a:pt x="82904" y="42062"/>
                </a:lnTo>
                <a:lnTo>
                  <a:pt x="103629" y="42062"/>
                </a:lnTo>
                <a:lnTo>
                  <a:pt x="103629" y="24382"/>
                </a:lnTo>
                <a:lnTo>
                  <a:pt x="48765" y="24382"/>
                </a:lnTo>
                <a:lnTo>
                  <a:pt x="48765" y="1828"/>
                </a:lnTo>
                <a:close/>
              </a:path>
              <a:path w="104139" h="140335">
                <a:moveTo>
                  <a:pt x="103629" y="42062"/>
                </a:moveTo>
                <a:lnTo>
                  <a:pt x="91133" y="42062"/>
                </a:lnTo>
                <a:lnTo>
                  <a:pt x="95705" y="42976"/>
                </a:lnTo>
                <a:lnTo>
                  <a:pt x="103629" y="46940"/>
                </a:lnTo>
                <a:lnTo>
                  <a:pt x="103629" y="42062"/>
                </a:lnTo>
                <a:close/>
              </a:path>
              <a:path w="104139" h="140335">
                <a:moveTo>
                  <a:pt x="99057" y="0"/>
                </a:moveTo>
                <a:lnTo>
                  <a:pt x="94183" y="0"/>
                </a:lnTo>
                <a:lnTo>
                  <a:pt x="79800" y="1366"/>
                </a:lnTo>
                <a:lnTo>
                  <a:pt x="67817" y="5676"/>
                </a:lnTo>
                <a:lnTo>
                  <a:pt x="57662" y="13243"/>
                </a:lnTo>
                <a:lnTo>
                  <a:pt x="48765" y="24382"/>
                </a:lnTo>
                <a:lnTo>
                  <a:pt x="103629" y="24382"/>
                </a:lnTo>
                <a:lnTo>
                  <a:pt x="103629" y="306"/>
                </a:lnTo>
                <a:lnTo>
                  <a:pt x="99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96805" y="1704326"/>
            <a:ext cx="161290" cy="147320"/>
          </a:xfrm>
          <a:custGeom>
            <a:avLst/>
            <a:gdLst/>
            <a:ahLst/>
            <a:cxnLst/>
            <a:rect l="l" t="t" r="r" b="b"/>
            <a:pathLst>
              <a:path w="161289" h="147319">
                <a:moveTo>
                  <a:pt x="69494" y="0"/>
                </a:moveTo>
                <a:lnTo>
                  <a:pt x="42048" y="5600"/>
                </a:lnTo>
                <a:lnTo>
                  <a:pt x="20002" y="21030"/>
                </a:lnTo>
                <a:lnTo>
                  <a:pt x="5329" y="44233"/>
                </a:lnTo>
                <a:lnTo>
                  <a:pt x="0" y="73152"/>
                </a:lnTo>
                <a:lnTo>
                  <a:pt x="5376" y="102340"/>
                </a:lnTo>
                <a:lnTo>
                  <a:pt x="20153" y="125843"/>
                </a:lnTo>
                <a:lnTo>
                  <a:pt x="42303" y="141517"/>
                </a:lnTo>
                <a:lnTo>
                  <a:pt x="69796" y="147218"/>
                </a:lnTo>
                <a:lnTo>
                  <a:pt x="82808" y="146051"/>
                </a:lnTo>
                <a:lnTo>
                  <a:pt x="94105" y="142456"/>
                </a:lnTo>
                <a:lnTo>
                  <a:pt x="103916" y="136289"/>
                </a:lnTo>
                <a:lnTo>
                  <a:pt x="112471" y="127407"/>
                </a:lnTo>
                <a:lnTo>
                  <a:pt x="161240" y="127407"/>
                </a:lnTo>
                <a:lnTo>
                  <a:pt x="161240" y="105156"/>
                </a:lnTo>
                <a:lnTo>
                  <a:pt x="82598" y="105156"/>
                </a:lnTo>
                <a:lnTo>
                  <a:pt x="70188" y="102684"/>
                </a:lnTo>
                <a:lnTo>
                  <a:pt x="60120" y="95897"/>
                </a:lnTo>
                <a:lnTo>
                  <a:pt x="53367" y="85738"/>
                </a:lnTo>
                <a:lnTo>
                  <a:pt x="50900" y="73152"/>
                </a:lnTo>
                <a:lnTo>
                  <a:pt x="53405" y="61093"/>
                </a:lnTo>
                <a:lnTo>
                  <a:pt x="60196" y="51206"/>
                </a:lnTo>
                <a:lnTo>
                  <a:pt x="70188" y="44520"/>
                </a:lnTo>
                <a:lnTo>
                  <a:pt x="82295" y="42062"/>
                </a:lnTo>
                <a:lnTo>
                  <a:pt x="161240" y="42062"/>
                </a:lnTo>
                <a:lnTo>
                  <a:pt x="161240" y="17981"/>
                </a:lnTo>
                <a:lnTo>
                  <a:pt x="112471" y="17981"/>
                </a:lnTo>
                <a:lnTo>
                  <a:pt x="103097" y="9900"/>
                </a:lnTo>
                <a:lnTo>
                  <a:pt x="93038" y="4305"/>
                </a:lnTo>
                <a:lnTo>
                  <a:pt x="81951" y="1052"/>
                </a:lnTo>
                <a:lnTo>
                  <a:pt x="69494" y="0"/>
                </a:lnTo>
                <a:close/>
              </a:path>
              <a:path w="161289" h="147319">
                <a:moveTo>
                  <a:pt x="161240" y="127407"/>
                </a:moveTo>
                <a:lnTo>
                  <a:pt x="112471" y="127407"/>
                </a:lnTo>
                <a:lnTo>
                  <a:pt x="112471" y="142646"/>
                </a:lnTo>
                <a:lnTo>
                  <a:pt x="161240" y="142646"/>
                </a:lnTo>
                <a:lnTo>
                  <a:pt x="161240" y="127407"/>
                </a:lnTo>
                <a:close/>
              </a:path>
              <a:path w="161289" h="147319">
                <a:moveTo>
                  <a:pt x="161240" y="42062"/>
                </a:moveTo>
                <a:lnTo>
                  <a:pt x="82295" y="42062"/>
                </a:lnTo>
                <a:lnTo>
                  <a:pt x="94705" y="44524"/>
                </a:lnTo>
                <a:lnTo>
                  <a:pt x="104773" y="51245"/>
                </a:lnTo>
                <a:lnTo>
                  <a:pt x="111526" y="61223"/>
                </a:lnTo>
                <a:lnTo>
                  <a:pt x="113993" y="73458"/>
                </a:lnTo>
                <a:lnTo>
                  <a:pt x="111531" y="85867"/>
                </a:lnTo>
                <a:lnTo>
                  <a:pt x="104811" y="95935"/>
                </a:lnTo>
                <a:lnTo>
                  <a:pt x="94833" y="102688"/>
                </a:lnTo>
                <a:lnTo>
                  <a:pt x="82598" y="105156"/>
                </a:lnTo>
                <a:lnTo>
                  <a:pt x="161240" y="105156"/>
                </a:lnTo>
                <a:lnTo>
                  <a:pt x="161240" y="42062"/>
                </a:lnTo>
                <a:close/>
              </a:path>
              <a:path w="161289" h="147319">
                <a:moveTo>
                  <a:pt x="161240" y="4572"/>
                </a:moveTo>
                <a:lnTo>
                  <a:pt x="112471" y="4572"/>
                </a:lnTo>
                <a:lnTo>
                  <a:pt x="112471" y="17981"/>
                </a:lnTo>
                <a:lnTo>
                  <a:pt x="161240" y="17981"/>
                </a:lnTo>
                <a:lnTo>
                  <a:pt x="161240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76942" y="1708898"/>
            <a:ext cx="175895" cy="138430"/>
          </a:xfrm>
          <a:custGeom>
            <a:avLst/>
            <a:gdLst/>
            <a:ahLst/>
            <a:cxnLst/>
            <a:rect l="l" t="t" r="r" b="b"/>
            <a:pathLst>
              <a:path w="175894" h="138430">
                <a:moveTo>
                  <a:pt x="54863" y="0"/>
                </a:moveTo>
                <a:lnTo>
                  <a:pt x="0" y="0"/>
                </a:lnTo>
                <a:lnTo>
                  <a:pt x="71323" y="138074"/>
                </a:lnTo>
                <a:lnTo>
                  <a:pt x="103935" y="138074"/>
                </a:lnTo>
                <a:lnTo>
                  <a:pt x="139029" y="70714"/>
                </a:lnTo>
                <a:lnTo>
                  <a:pt x="87782" y="70714"/>
                </a:lnTo>
                <a:lnTo>
                  <a:pt x="54863" y="0"/>
                </a:lnTo>
                <a:close/>
              </a:path>
              <a:path w="175894" h="138430">
                <a:moveTo>
                  <a:pt x="175870" y="0"/>
                </a:moveTo>
                <a:lnTo>
                  <a:pt x="121309" y="0"/>
                </a:lnTo>
                <a:lnTo>
                  <a:pt x="87782" y="70714"/>
                </a:lnTo>
                <a:lnTo>
                  <a:pt x="139029" y="70714"/>
                </a:lnTo>
                <a:lnTo>
                  <a:pt x="175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58912" y="1704326"/>
            <a:ext cx="161290" cy="147320"/>
          </a:xfrm>
          <a:custGeom>
            <a:avLst/>
            <a:gdLst/>
            <a:ahLst/>
            <a:cxnLst/>
            <a:rect l="l" t="t" r="r" b="b"/>
            <a:pathLst>
              <a:path w="161289" h="147319">
                <a:moveTo>
                  <a:pt x="69494" y="0"/>
                </a:moveTo>
                <a:lnTo>
                  <a:pt x="42048" y="5600"/>
                </a:lnTo>
                <a:lnTo>
                  <a:pt x="20002" y="21030"/>
                </a:lnTo>
                <a:lnTo>
                  <a:pt x="5329" y="44233"/>
                </a:lnTo>
                <a:lnTo>
                  <a:pt x="0" y="73152"/>
                </a:lnTo>
                <a:lnTo>
                  <a:pt x="5376" y="102340"/>
                </a:lnTo>
                <a:lnTo>
                  <a:pt x="20153" y="125843"/>
                </a:lnTo>
                <a:lnTo>
                  <a:pt x="42303" y="141517"/>
                </a:lnTo>
                <a:lnTo>
                  <a:pt x="69796" y="147218"/>
                </a:lnTo>
                <a:lnTo>
                  <a:pt x="82808" y="146051"/>
                </a:lnTo>
                <a:lnTo>
                  <a:pt x="94105" y="142456"/>
                </a:lnTo>
                <a:lnTo>
                  <a:pt x="103916" y="136289"/>
                </a:lnTo>
                <a:lnTo>
                  <a:pt x="112471" y="127407"/>
                </a:lnTo>
                <a:lnTo>
                  <a:pt x="161240" y="127407"/>
                </a:lnTo>
                <a:lnTo>
                  <a:pt x="161240" y="105156"/>
                </a:lnTo>
                <a:lnTo>
                  <a:pt x="82598" y="105156"/>
                </a:lnTo>
                <a:lnTo>
                  <a:pt x="70188" y="102684"/>
                </a:lnTo>
                <a:lnTo>
                  <a:pt x="60120" y="95897"/>
                </a:lnTo>
                <a:lnTo>
                  <a:pt x="53367" y="85738"/>
                </a:lnTo>
                <a:lnTo>
                  <a:pt x="50900" y="73152"/>
                </a:lnTo>
                <a:lnTo>
                  <a:pt x="53405" y="61093"/>
                </a:lnTo>
                <a:lnTo>
                  <a:pt x="60196" y="51206"/>
                </a:lnTo>
                <a:lnTo>
                  <a:pt x="70188" y="44520"/>
                </a:lnTo>
                <a:lnTo>
                  <a:pt x="82296" y="42062"/>
                </a:lnTo>
                <a:lnTo>
                  <a:pt x="161240" y="42062"/>
                </a:lnTo>
                <a:lnTo>
                  <a:pt x="161240" y="17981"/>
                </a:lnTo>
                <a:lnTo>
                  <a:pt x="112471" y="17981"/>
                </a:lnTo>
                <a:lnTo>
                  <a:pt x="103097" y="9900"/>
                </a:lnTo>
                <a:lnTo>
                  <a:pt x="93038" y="4305"/>
                </a:lnTo>
                <a:lnTo>
                  <a:pt x="81951" y="1052"/>
                </a:lnTo>
                <a:lnTo>
                  <a:pt x="69494" y="0"/>
                </a:lnTo>
                <a:close/>
              </a:path>
              <a:path w="161289" h="147319">
                <a:moveTo>
                  <a:pt x="161240" y="127407"/>
                </a:moveTo>
                <a:lnTo>
                  <a:pt x="112471" y="127407"/>
                </a:lnTo>
                <a:lnTo>
                  <a:pt x="112471" y="142646"/>
                </a:lnTo>
                <a:lnTo>
                  <a:pt x="161240" y="142646"/>
                </a:lnTo>
                <a:lnTo>
                  <a:pt x="161240" y="127407"/>
                </a:lnTo>
                <a:close/>
              </a:path>
              <a:path w="161289" h="147319">
                <a:moveTo>
                  <a:pt x="161240" y="42062"/>
                </a:moveTo>
                <a:lnTo>
                  <a:pt x="82296" y="42062"/>
                </a:lnTo>
                <a:lnTo>
                  <a:pt x="94705" y="44524"/>
                </a:lnTo>
                <a:lnTo>
                  <a:pt x="104773" y="51245"/>
                </a:lnTo>
                <a:lnTo>
                  <a:pt x="111526" y="61223"/>
                </a:lnTo>
                <a:lnTo>
                  <a:pt x="113993" y="73458"/>
                </a:lnTo>
                <a:lnTo>
                  <a:pt x="111531" y="85867"/>
                </a:lnTo>
                <a:lnTo>
                  <a:pt x="104811" y="95935"/>
                </a:lnTo>
                <a:lnTo>
                  <a:pt x="94833" y="102688"/>
                </a:lnTo>
                <a:lnTo>
                  <a:pt x="82598" y="105156"/>
                </a:lnTo>
                <a:lnTo>
                  <a:pt x="161240" y="105156"/>
                </a:lnTo>
                <a:lnTo>
                  <a:pt x="161240" y="42062"/>
                </a:lnTo>
                <a:close/>
              </a:path>
              <a:path w="161289" h="147319">
                <a:moveTo>
                  <a:pt x="161240" y="4572"/>
                </a:moveTo>
                <a:lnTo>
                  <a:pt x="112471" y="4572"/>
                </a:lnTo>
                <a:lnTo>
                  <a:pt x="112471" y="17981"/>
                </a:lnTo>
                <a:lnTo>
                  <a:pt x="161240" y="17981"/>
                </a:lnTo>
                <a:lnTo>
                  <a:pt x="161240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2455" y="2072829"/>
            <a:ext cx="145695" cy="1411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5889" y="2071306"/>
            <a:ext cx="161240" cy="147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6555" y="1990533"/>
            <a:ext cx="339850" cy="2286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2924" y="1995411"/>
            <a:ext cx="55244" cy="288290"/>
          </a:xfrm>
          <a:custGeom>
            <a:avLst/>
            <a:gdLst/>
            <a:ahLst/>
            <a:cxnLst/>
            <a:rect l="l" t="t" r="r" b="b"/>
            <a:pathLst>
              <a:path w="55244" h="288289">
                <a:moveTo>
                  <a:pt x="51814" y="80467"/>
                </a:moveTo>
                <a:lnTo>
                  <a:pt x="3049" y="80467"/>
                </a:lnTo>
                <a:lnTo>
                  <a:pt x="3049" y="287729"/>
                </a:lnTo>
                <a:lnTo>
                  <a:pt x="51814" y="287729"/>
                </a:lnTo>
                <a:lnTo>
                  <a:pt x="51814" y="80467"/>
                </a:lnTo>
                <a:close/>
              </a:path>
              <a:path w="55244" h="288289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3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24913" y="1995411"/>
            <a:ext cx="55244" cy="219075"/>
          </a:xfrm>
          <a:custGeom>
            <a:avLst/>
            <a:gdLst/>
            <a:ahLst/>
            <a:cxnLst/>
            <a:rect l="l" t="t" r="r" b="b"/>
            <a:pathLst>
              <a:path w="55244" h="219075">
                <a:moveTo>
                  <a:pt x="51814" y="80467"/>
                </a:moveTo>
                <a:lnTo>
                  <a:pt x="3049" y="80467"/>
                </a:lnTo>
                <a:lnTo>
                  <a:pt x="3049" y="218541"/>
                </a:lnTo>
                <a:lnTo>
                  <a:pt x="51814" y="218541"/>
                </a:lnTo>
                <a:lnTo>
                  <a:pt x="51814" y="80467"/>
                </a:lnTo>
                <a:close/>
              </a:path>
              <a:path w="55244" h="219075">
                <a:moveTo>
                  <a:pt x="27431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1" y="54863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09953" y="2073441"/>
            <a:ext cx="233780" cy="14051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71777" y="2071306"/>
            <a:ext cx="161240" cy="147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39394" y="1995411"/>
            <a:ext cx="55244" cy="288290"/>
          </a:xfrm>
          <a:custGeom>
            <a:avLst/>
            <a:gdLst/>
            <a:ahLst/>
            <a:cxnLst/>
            <a:rect l="l" t="t" r="r" b="b"/>
            <a:pathLst>
              <a:path w="55244" h="288289">
                <a:moveTo>
                  <a:pt x="51814" y="80467"/>
                </a:moveTo>
                <a:lnTo>
                  <a:pt x="3049" y="80467"/>
                </a:lnTo>
                <a:lnTo>
                  <a:pt x="3049" y="287729"/>
                </a:lnTo>
                <a:lnTo>
                  <a:pt x="51814" y="287729"/>
                </a:lnTo>
                <a:lnTo>
                  <a:pt x="51814" y="80467"/>
                </a:lnTo>
                <a:close/>
              </a:path>
              <a:path w="55244" h="288289">
                <a:moveTo>
                  <a:pt x="27432" y="0"/>
                </a:moveTo>
                <a:lnTo>
                  <a:pt x="16837" y="2142"/>
                </a:lnTo>
                <a:lnTo>
                  <a:pt x="8114" y="7961"/>
                </a:lnTo>
                <a:lnTo>
                  <a:pt x="2185" y="16586"/>
                </a:lnTo>
                <a:lnTo>
                  <a:pt x="0" y="27125"/>
                </a:lnTo>
                <a:lnTo>
                  <a:pt x="2143" y="38017"/>
                </a:lnTo>
                <a:lnTo>
                  <a:pt x="8001" y="46824"/>
                </a:lnTo>
                <a:lnTo>
                  <a:pt x="16740" y="52720"/>
                </a:lnTo>
                <a:lnTo>
                  <a:pt x="27432" y="54863"/>
                </a:lnTo>
                <a:lnTo>
                  <a:pt x="38154" y="52715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4" y="27431"/>
                </a:lnTo>
                <a:lnTo>
                  <a:pt x="52720" y="16715"/>
                </a:lnTo>
                <a:lnTo>
                  <a:pt x="46862" y="8000"/>
                </a:lnTo>
                <a:lnTo>
                  <a:pt x="38123" y="2137"/>
                </a:lnTo>
                <a:lnTo>
                  <a:pt x="27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18947" y="2071914"/>
            <a:ext cx="152096" cy="1475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74981" y="2075878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49938" y="1987181"/>
            <a:ext cx="286513" cy="23225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5654" y="1987181"/>
            <a:ext cx="424285" cy="23225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2455" y="2442859"/>
            <a:ext cx="147218" cy="1438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0093" y="2438895"/>
            <a:ext cx="314557" cy="14752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9208" y="2357513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419"/>
                </a:lnTo>
              </a:path>
            </a:pathLst>
          </a:custGeom>
          <a:ln w="48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1329" y="2437678"/>
            <a:ext cx="166114" cy="1484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91689" y="2438287"/>
            <a:ext cx="161240" cy="21183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0667" y="2438895"/>
            <a:ext cx="273103" cy="1475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83946" y="2357513"/>
            <a:ext cx="339850" cy="2286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62814" y="2432494"/>
            <a:ext cx="63500" cy="154305"/>
          </a:xfrm>
          <a:custGeom>
            <a:avLst/>
            <a:gdLst/>
            <a:ahLst/>
            <a:cxnLst/>
            <a:rect l="l" t="t" r="r" b="b"/>
            <a:pathLst>
              <a:path w="63500" h="154305">
                <a:moveTo>
                  <a:pt x="31394" y="91137"/>
                </a:moveTo>
                <a:lnTo>
                  <a:pt x="19280" y="93599"/>
                </a:lnTo>
                <a:lnTo>
                  <a:pt x="9295" y="100280"/>
                </a:lnTo>
                <a:lnTo>
                  <a:pt x="2504" y="110167"/>
                </a:lnTo>
                <a:lnTo>
                  <a:pt x="0" y="122227"/>
                </a:lnTo>
                <a:lnTo>
                  <a:pt x="2466" y="134814"/>
                </a:lnTo>
                <a:lnTo>
                  <a:pt x="9220" y="144972"/>
                </a:lnTo>
                <a:lnTo>
                  <a:pt x="19311" y="151764"/>
                </a:lnTo>
                <a:lnTo>
                  <a:pt x="31697" y="154231"/>
                </a:lnTo>
                <a:lnTo>
                  <a:pt x="43939" y="151759"/>
                </a:lnTo>
                <a:lnTo>
                  <a:pt x="53910" y="145010"/>
                </a:lnTo>
                <a:lnTo>
                  <a:pt x="60631" y="134941"/>
                </a:lnTo>
                <a:lnTo>
                  <a:pt x="63093" y="122529"/>
                </a:lnTo>
                <a:lnTo>
                  <a:pt x="60626" y="110295"/>
                </a:lnTo>
                <a:lnTo>
                  <a:pt x="53872" y="100318"/>
                </a:lnTo>
                <a:lnTo>
                  <a:pt x="43781" y="93594"/>
                </a:lnTo>
                <a:lnTo>
                  <a:pt x="31394" y="91137"/>
                </a:lnTo>
                <a:close/>
              </a:path>
              <a:path w="63500" h="154305">
                <a:moveTo>
                  <a:pt x="31394" y="0"/>
                </a:moveTo>
                <a:lnTo>
                  <a:pt x="19280" y="2462"/>
                </a:lnTo>
                <a:lnTo>
                  <a:pt x="9295" y="9144"/>
                </a:lnTo>
                <a:lnTo>
                  <a:pt x="2504" y="19031"/>
                </a:lnTo>
                <a:lnTo>
                  <a:pt x="0" y="31089"/>
                </a:lnTo>
                <a:lnTo>
                  <a:pt x="2466" y="43677"/>
                </a:lnTo>
                <a:lnTo>
                  <a:pt x="9220" y="53836"/>
                </a:lnTo>
                <a:lnTo>
                  <a:pt x="19311" y="60627"/>
                </a:lnTo>
                <a:lnTo>
                  <a:pt x="31697" y="63093"/>
                </a:lnTo>
                <a:lnTo>
                  <a:pt x="43940" y="60622"/>
                </a:lnTo>
                <a:lnTo>
                  <a:pt x="53910" y="53874"/>
                </a:lnTo>
                <a:lnTo>
                  <a:pt x="60631" y="43807"/>
                </a:lnTo>
                <a:lnTo>
                  <a:pt x="63093" y="31395"/>
                </a:lnTo>
                <a:lnTo>
                  <a:pt x="60626" y="19160"/>
                </a:lnTo>
                <a:lnTo>
                  <a:pt x="53872" y="9182"/>
                </a:lnTo>
                <a:lnTo>
                  <a:pt x="43780" y="2457"/>
                </a:lnTo>
                <a:lnTo>
                  <a:pt x="3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27518"/>
                </a:lnTo>
                <a:lnTo>
                  <a:pt x="8256444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75805"/>
            <a:ext cx="6299945" cy="347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7993" y="3418996"/>
            <a:ext cx="6606540" cy="129539"/>
          </a:xfrm>
          <a:custGeom>
            <a:avLst/>
            <a:gdLst/>
            <a:ahLst/>
            <a:cxnLst/>
            <a:rect l="l" t="t" r="r" b="b"/>
            <a:pathLst>
              <a:path w="6606540" h="129539">
                <a:moveTo>
                  <a:pt x="0" y="129430"/>
                </a:moveTo>
                <a:lnTo>
                  <a:pt x="6606006" y="129430"/>
                </a:lnTo>
                <a:lnTo>
                  <a:pt x="6606006" y="0"/>
                </a:lnTo>
                <a:lnTo>
                  <a:pt x="0" y="0"/>
                </a:lnTo>
                <a:lnTo>
                  <a:pt x="0" y="12943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8180" y="735008"/>
            <a:ext cx="386080" cy="363855"/>
          </a:xfrm>
          <a:custGeom>
            <a:avLst/>
            <a:gdLst/>
            <a:ahLst/>
            <a:cxnLst/>
            <a:rect l="l" t="t" r="r" b="b"/>
            <a:pathLst>
              <a:path w="386080" h="363855">
                <a:moveTo>
                  <a:pt x="112269" y="0"/>
                </a:moveTo>
                <a:lnTo>
                  <a:pt x="0" y="0"/>
                </a:lnTo>
                <a:lnTo>
                  <a:pt x="0" y="363725"/>
                </a:lnTo>
                <a:lnTo>
                  <a:pt x="112269" y="363725"/>
                </a:lnTo>
                <a:lnTo>
                  <a:pt x="112269" y="275165"/>
                </a:lnTo>
                <a:lnTo>
                  <a:pt x="170602" y="214372"/>
                </a:lnTo>
                <a:lnTo>
                  <a:pt x="294244" y="214372"/>
                </a:lnTo>
                <a:lnTo>
                  <a:pt x="247184" y="137411"/>
                </a:lnTo>
                <a:lnTo>
                  <a:pt x="112269" y="137411"/>
                </a:lnTo>
                <a:lnTo>
                  <a:pt x="112269" y="0"/>
                </a:lnTo>
                <a:close/>
              </a:path>
              <a:path w="386080" h="363855">
                <a:moveTo>
                  <a:pt x="294244" y="214372"/>
                </a:moveTo>
                <a:lnTo>
                  <a:pt x="170602" y="214372"/>
                </a:lnTo>
                <a:lnTo>
                  <a:pt x="247312" y="363725"/>
                </a:lnTo>
                <a:lnTo>
                  <a:pt x="385570" y="363725"/>
                </a:lnTo>
                <a:lnTo>
                  <a:pt x="294244" y="214372"/>
                </a:lnTo>
                <a:close/>
              </a:path>
              <a:path w="386080" h="363855">
                <a:moveTo>
                  <a:pt x="379475" y="0"/>
                </a:moveTo>
                <a:lnTo>
                  <a:pt x="230038" y="0"/>
                </a:lnTo>
                <a:lnTo>
                  <a:pt x="112269" y="137411"/>
                </a:lnTo>
                <a:lnTo>
                  <a:pt x="247184" y="137411"/>
                </a:lnTo>
                <a:lnTo>
                  <a:pt x="246717" y="136648"/>
                </a:lnTo>
                <a:lnTo>
                  <a:pt x="379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0834" y="1009650"/>
            <a:ext cx="288290" cy="88900"/>
          </a:xfrm>
          <a:custGeom>
            <a:avLst/>
            <a:gdLst/>
            <a:ahLst/>
            <a:cxnLst/>
            <a:rect l="l" t="t" r="r" b="b"/>
            <a:pathLst>
              <a:path w="288290" h="88900">
                <a:moveTo>
                  <a:pt x="0" y="88900"/>
                </a:moveTo>
                <a:lnTo>
                  <a:pt x="288036" y="88900"/>
                </a:lnTo>
                <a:lnTo>
                  <a:pt x="288036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0834" y="735330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4" h="274319">
                <a:moveTo>
                  <a:pt x="0" y="274320"/>
                </a:moveTo>
                <a:lnTo>
                  <a:pt x="112270" y="274320"/>
                </a:lnTo>
                <a:lnTo>
                  <a:pt x="11227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1223" y="735008"/>
            <a:ext cx="292735" cy="370205"/>
          </a:xfrm>
          <a:custGeom>
            <a:avLst/>
            <a:gdLst/>
            <a:ahLst/>
            <a:cxnLst/>
            <a:rect l="l" t="t" r="r" b="b"/>
            <a:pathLst>
              <a:path w="292735" h="370205">
                <a:moveTo>
                  <a:pt x="107185" y="226058"/>
                </a:moveTo>
                <a:lnTo>
                  <a:pt x="0" y="240620"/>
                </a:lnTo>
                <a:lnTo>
                  <a:pt x="2316" y="260859"/>
                </a:lnTo>
                <a:lnTo>
                  <a:pt x="6339" y="279408"/>
                </a:lnTo>
                <a:lnTo>
                  <a:pt x="28586" y="324881"/>
                </a:lnTo>
                <a:lnTo>
                  <a:pt x="66293" y="354920"/>
                </a:lnTo>
                <a:lnTo>
                  <a:pt x="102741" y="366085"/>
                </a:lnTo>
                <a:lnTo>
                  <a:pt x="151639" y="369820"/>
                </a:lnTo>
                <a:lnTo>
                  <a:pt x="176512" y="368408"/>
                </a:lnTo>
                <a:lnTo>
                  <a:pt x="219276" y="357140"/>
                </a:lnTo>
                <a:lnTo>
                  <a:pt x="252454" y="335379"/>
                </a:lnTo>
                <a:lnTo>
                  <a:pt x="281598" y="292265"/>
                </a:lnTo>
                <a:lnTo>
                  <a:pt x="283539" y="284986"/>
                </a:lnTo>
                <a:lnTo>
                  <a:pt x="135294" y="284986"/>
                </a:lnTo>
                <a:lnTo>
                  <a:pt x="129199" y="283460"/>
                </a:lnTo>
                <a:lnTo>
                  <a:pt x="108382" y="246874"/>
                </a:lnTo>
                <a:lnTo>
                  <a:pt x="107549" y="237232"/>
                </a:lnTo>
                <a:lnTo>
                  <a:pt x="107185" y="226058"/>
                </a:lnTo>
                <a:close/>
              </a:path>
              <a:path w="292735" h="370205">
                <a:moveTo>
                  <a:pt x="292607" y="0"/>
                </a:moveTo>
                <a:lnTo>
                  <a:pt x="179830" y="0"/>
                </a:lnTo>
                <a:lnTo>
                  <a:pt x="179725" y="226782"/>
                </a:lnTo>
                <a:lnTo>
                  <a:pt x="179276" y="239237"/>
                </a:lnTo>
                <a:lnTo>
                  <a:pt x="165959" y="277127"/>
                </a:lnTo>
                <a:lnTo>
                  <a:pt x="143254" y="284986"/>
                </a:lnTo>
                <a:lnTo>
                  <a:pt x="283539" y="284986"/>
                </a:lnTo>
                <a:lnTo>
                  <a:pt x="286427" y="274153"/>
                </a:lnTo>
                <a:lnTo>
                  <a:pt x="289874" y="252230"/>
                </a:lnTo>
                <a:lnTo>
                  <a:pt x="291924" y="226782"/>
                </a:lnTo>
                <a:lnTo>
                  <a:pt x="292607" y="197524"/>
                </a:lnTo>
                <a:lnTo>
                  <a:pt x="292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9013" y="735008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4" h="370205">
                <a:moveTo>
                  <a:pt x="112270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3" y="329610"/>
                </a:lnTo>
                <a:lnTo>
                  <a:pt x="84090" y="356427"/>
                </a:lnTo>
                <a:lnTo>
                  <a:pt x="125392" y="366097"/>
                </a:lnTo>
                <a:lnTo>
                  <a:pt x="169731" y="369583"/>
                </a:lnTo>
                <a:lnTo>
                  <a:pt x="183305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8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8"/>
                </a:lnTo>
                <a:lnTo>
                  <a:pt x="121519" y="259078"/>
                </a:lnTo>
                <a:lnTo>
                  <a:pt x="112270" y="221824"/>
                </a:lnTo>
                <a:lnTo>
                  <a:pt x="112270" y="0"/>
                </a:lnTo>
                <a:close/>
              </a:path>
              <a:path w="348614" h="370205">
                <a:moveTo>
                  <a:pt x="348488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4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9" y="247944"/>
                </a:lnTo>
                <a:lnTo>
                  <a:pt x="348488" y="216658"/>
                </a:lnTo>
                <a:lnTo>
                  <a:pt x="348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8459" y="642042"/>
            <a:ext cx="354330" cy="462915"/>
          </a:xfrm>
          <a:custGeom>
            <a:avLst/>
            <a:gdLst/>
            <a:ahLst/>
            <a:cxnLst/>
            <a:rect l="l" t="t" r="r" b="b"/>
            <a:pathLst>
              <a:path w="354330" h="462915">
                <a:moveTo>
                  <a:pt x="183981" y="86867"/>
                </a:moveTo>
                <a:lnTo>
                  <a:pt x="142529" y="89898"/>
                </a:lnTo>
                <a:lnTo>
                  <a:pt x="74550" y="114121"/>
                </a:lnTo>
                <a:lnTo>
                  <a:pt x="27003" y="162158"/>
                </a:lnTo>
                <a:lnTo>
                  <a:pt x="3000" y="231500"/>
                </a:lnTo>
                <a:lnTo>
                  <a:pt x="0" y="273980"/>
                </a:lnTo>
                <a:lnTo>
                  <a:pt x="1713" y="306267"/>
                </a:lnTo>
                <a:lnTo>
                  <a:pt x="15395" y="361790"/>
                </a:lnTo>
                <a:lnTo>
                  <a:pt x="41637" y="405013"/>
                </a:lnTo>
                <a:lnTo>
                  <a:pt x="74055" y="435331"/>
                </a:lnTo>
                <a:lnTo>
                  <a:pt x="112399" y="453108"/>
                </a:lnTo>
                <a:lnTo>
                  <a:pt x="160888" y="461708"/>
                </a:lnTo>
                <a:lnTo>
                  <a:pt x="189230" y="462786"/>
                </a:lnTo>
                <a:lnTo>
                  <a:pt x="212598" y="461899"/>
                </a:lnTo>
                <a:lnTo>
                  <a:pt x="252857" y="454822"/>
                </a:lnTo>
                <a:lnTo>
                  <a:pt x="298853" y="431123"/>
                </a:lnTo>
                <a:lnTo>
                  <a:pt x="332751" y="392025"/>
                </a:lnTo>
                <a:lnTo>
                  <a:pt x="339804" y="378461"/>
                </a:lnTo>
                <a:lnTo>
                  <a:pt x="182797" y="378461"/>
                </a:lnTo>
                <a:lnTo>
                  <a:pt x="167095" y="377064"/>
                </a:lnTo>
                <a:lnTo>
                  <a:pt x="131147" y="356107"/>
                </a:lnTo>
                <a:lnTo>
                  <a:pt x="113921" y="301137"/>
                </a:lnTo>
                <a:lnTo>
                  <a:pt x="112777" y="273305"/>
                </a:lnTo>
                <a:lnTo>
                  <a:pt x="113743" y="250589"/>
                </a:lnTo>
                <a:lnTo>
                  <a:pt x="128184" y="201844"/>
                </a:lnTo>
                <a:lnTo>
                  <a:pt x="168810" y="173116"/>
                </a:lnTo>
                <a:lnTo>
                  <a:pt x="186861" y="171197"/>
                </a:lnTo>
                <a:lnTo>
                  <a:pt x="338613" y="171197"/>
                </a:lnTo>
                <a:lnTo>
                  <a:pt x="326358" y="149892"/>
                </a:lnTo>
                <a:lnTo>
                  <a:pt x="292100" y="114637"/>
                </a:lnTo>
                <a:lnTo>
                  <a:pt x="245373" y="93800"/>
                </a:lnTo>
                <a:lnTo>
                  <a:pt x="216506" y="88599"/>
                </a:lnTo>
                <a:lnTo>
                  <a:pt x="183981" y="86867"/>
                </a:lnTo>
                <a:close/>
              </a:path>
              <a:path w="354330" h="462915">
                <a:moveTo>
                  <a:pt x="255524" y="307846"/>
                </a:moveTo>
                <a:lnTo>
                  <a:pt x="239248" y="350293"/>
                </a:lnTo>
                <a:lnTo>
                  <a:pt x="197940" y="377332"/>
                </a:lnTo>
                <a:lnTo>
                  <a:pt x="182797" y="378461"/>
                </a:lnTo>
                <a:lnTo>
                  <a:pt x="339804" y="378461"/>
                </a:lnTo>
                <a:lnTo>
                  <a:pt x="341301" y="375581"/>
                </a:lnTo>
                <a:lnTo>
                  <a:pt x="348407" y="357423"/>
                </a:lnTo>
                <a:lnTo>
                  <a:pt x="354077" y="337564"/>
                </a:lnTo>
                <a:lnTo>
                  <a:pt x="255524" y="307846"/>
                </a:lnTo>
                <a:close/>
              </a:path>
              <a:path w="354330" h="462915">
                <a:moveTo>
                  <a:pt x="338613" y="171197"/>
                </a:moveTo>
                <a:lnTo>
                  <a:pt x="186861" y="171197"/>
                </a:lnTo>
                <a:lnTo>
                  <a:pt x="195101" y="171627"/>
                </a:lnTo>
                <a:lnTo>
                  <a:pt x="202937" y="172922"/>
                </a:lnTo>
                <a:lnTo>
                  <a:pt x="240537" y="197867"/>
                </a:lnTo>
                <a:lnTo>
                  <a:pt x="251460" y="221997"/>
                </a:lnTo>
                <a:lnTo>
                  <a:pt x="350521" y="200065"/>
                </a:lnTo>
                <a:lnTo>
                  <a:pt x="339716" y="173116"/>
                </a:lnTo>
                <a:lnTo>
                  <a:pt x="338613" y="171197"/>
                </a:lnTo>
                <a:close/>
              </a:path>
              <a:path w="354330" h="462915">
                <a:moveTo>
                  <a:pt x="154176" y="0"/>
                </a:moveTo>
                <a:lnTo>
                  <a:pt x="92966" y="0"/>
                </a:lnTo>
                <a:lnTo>
                  <a:pt x="147999" y="71121"/>
                </a:lnTo>
                <a:lnTo>
                  <a:pt x="219373" y="71121"/>
                </a:lnTo>
                <a:lnTo>
                  <a:pt x="245896" y="38016"/>
                </a:lnTo>
                <a:lnTo>
                  <a:pt x="184406" y="38016"/>
                </a:lnTo>
                <a:lnTo>
                  <a:pt x="154176" y="0"/>
                </a:lnTo>
                <a:close/>
              </a:path>
              <a:path w="354330" h="462915">
                <a:moveTo>
                  <a:pt x="276353" y="0"/>
                </a:moveTo>
                <a:lnTo>
                  <a:pt x="214631" y="0"/>
                </a:lnTo>
                <a:lnTo>
                  <a:pt x="184406" y="38016"/>
                </a:lnTo>
                <a:lnTo>
                  <a:pt x="245896" y="38016"/>
                </a:lnTo>
                <a:lnTo>
                  <a:pt x="276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7780" y="735008"/>
            <a:ext cx="345440" cy="363855"/>
          </a:xfrm>
          <a:custGeom>
            <a:avLst/>
            <a:gdLst/>
            <a:ahLst/>
            <a:cxnLst/>
            <a:rect l="l" t="t" r="r" b="b"/>
            <a:pathLst>
              <a:path w="345439" h="363855">
                <a:moveTo>
                  <a:pt x="337312" y="0"/>
                </a:moveTo>
                <a:lnTo>
                  <a:pt x="19810" y="0"/>
                </a:lnTo>
                <a:lnTo>
                  <a:pt x="19810" y="77724"/>
                </a:lnTo>
                <a:lnTo>
                  <a:pt x="201757" y="77724"/>
                </a:lnTo>
                <a:lnTo>
                  <a:pt x="0" y="288201"/>
                </a:lnTo>
                <a:lnTo>
                  <a:pt x="0" y="363725"/>
                </a:lnTo>
                <a:lnTo>
                  <a:pt x="344929" y="363725"/>
                </a:lnTo>
                <a:lnTo>
                  <a:pt x="344929" y="285494"/>
                </a:lnTo>
                <a:lnTo>
                  <a:pt x="133433" y="285494"/>
                </a:lnTo>
                <a:lnTo>
                  <a:pt x="337312" y="72726"/>
                </a:lnTo>
                <a:lnTo>
                  <a:pt x="337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6512" y="735008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2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2" y="94316"/>
                </a:lnTo>
                <a:lnTo>
                  <a:pt x="236560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164" y="1385376"/>
            <a:ext cx="309245" cy="363855"/>
          </a:xfrm>
          <a:custGeom>
            <a:avLst/>
            <a:gdLst/>
            <a:ahLst/>
            <a:cxnLst/>
            <a:rect l="l" t="t" r="r" b="b"/>
            <a:pathLst>
              <a:path w="309244" h="363855">
                <a:moveTo>
                  <a:pt x="186945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29108"/>
                </a:lnTo>
                <a:lnTo>
                  <a:pt x="174412" y="229108"/>
                </a:lnTo>
                <a:lnTo>
                  <a:pt x="233775" y="221348"/>
                </a:lnTo>
                <a:lnTo>
                  <a:pt x="275673" y="198032"/>
                </a:lnTo>
                <a:lnTo>
                  <a:pt x="300555" y="160969"/>
                </a:lnTo>
                <a:lnTo>
                  <a:pt x="302048" y="155444"/>
                </a:lnTo>
                <a:lnTo>
                  <a:pt x="112777" y="155444"/>
                </a:lnTo>
                <a:lnTo>
                  <a:pt x="112777" y="74168"/>
                </a:lnTo>
                <a:lnTo>
                  <a:pt x="303789" y="74168"/>
                </a:lnTo>
                <a:lnTo>
                  <a:pt x="301253" y="64280"/>
                </a:lnTo>
                <a:lnTo>
                  <a:pt x="278467" y="29037"/>
                </a:lnTo>
                <a:lnTo>
                  <a:pt x="240357" y="7249"/>
                </a:lnTo>
                <a:lnTo>
                  <a:pt x="215568" y="1811"/>
                </a:lnTo>
                <a:lnTo>
                  <a:pt x="186945" y="0"/>
                </a:lnTo>
                <a:close/>
              </a:path>
              <a:path w="309244" h="363855">
                <a:moveTo>
                  <a:pt x="303789" y="74168"/>
                </a:moveTo>
                <a:lnTo>
                  <a:pt x="144950" y="74168"/>
                </a:lnTo>
                <a:lnTo>
                  <a:pt x="159553" y="74913"/>
                </a:lnTo>
                <a:lnTo>
                  <a:pt x="171618" y="77151"/>
                </a:lnTo>
                <a:lnTo>
                  <a:pt x="198929" y="106905"/>
                </a:lnTo>
                <a:lnTo>
                  <a:pt x="199645" y="115145"/>
                </a:lnTo>
                <a:lnTo>
                  <a:pt x="198819" y="123575"/>
                </a:lnTo>
                <a:lnTo>
                  <a:pt x="168338" y="152597"/>
                </a:lnTo>
                <a:lnTo>
                  <a:pt x="140462" y="155444"/>
                </a:lnTo>
                <a:lnTo>
                  <a:pt x="302048" y="155444"/>
                </a:lnTo>
                <a:lnTo>
                  <a:pt x="306784" y="137905"/>
                </a:lnTo>
                <a:lnTo>
                  <a:pt x="308862" y="111841"/>
                </a:lnTo>
                <a:lnTo>
                  <a:pt x="306959" y="86521"/>
                </a:lnTo>
                <a:lnTo>
                  <a:pt x="303789" y="74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0311" y="137927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90" h="375919">
                <a:moveTo>
                  <a:pt x="187876" y="0"/>
                </a:moveTo>
                <a:lnTo>
                  <a:pt x="145996" y="3096"/>
                </a:lnTo>
                <a:lnTo>
                  <a:pt x="108998" y="12393"/>
                </a:lnTo>
                <a:lnTo>
                  <a:pt x="49615" y="49615"/>
                </a:lnTo>
                <a:lnTo>
                  <a:pt x="12392" y="109040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5" y="314083"/>
                </a:lnTo>
                <a:lnTo>
                  <a:pt x="71232" y="345106"/>
                </a:lnTo>
                <a:lnTo>
                  <a:pt x="111935" y="364919"/>
                </a:lnTo>
                <a:lnTo>
                  <a:pt x="162862" y="374697"/>
                </a:lnTo>
                <a:lnTo>
                  <a:pt x="192279" y="375920"/>
                </a:lnTo>
                <a:lnTo>
                  <a:pt x="221314" y="374505"/>
                </a:lnTo>
                <a:lnTo>
                  <a:pt x="271894" y="363168"/>
                </a:lnTo>
                <a:lnTo>
                  <a:pt x="312533" y="340736"/>
                </a:lnTo>
                <a:lnTo>
                  <a:pt x="343579" y="308986"/>
                </a:lnTo>
                <a:lnTo>
                  <a:pt x="354358" y="291593"/>
                </a:lnTo>
                <a:lnTo>
                  <a:pt x="188635" y="291593"/>
                </a:lnTo>
                <a:lnTo>
                  <a:pt x="171903" y="290086"/>
                </a:lnTo>
                <a:lnTo>
                  <a:pt x="132756" y="267548"/>
                </a:lnTo>
                <a:lnTo>
                  <a:pt x="113553" y="214040"/>
                </a:lnTo>
                <a:lnTo>
                  <a:pt x="112269" y="188467"/>
                </a:lnTo>
                <a:lnTo>
                  <a:pt x="113556" y="162674"/>
                </a:lnTo>
                <a:lnTo>
                  <a:pt x="123876" y="122865"/>
                </a:lnTo>
                <a:lnTo>
                  <a:pt x="156907" y="90859"/>
                </a:lnTo>
                <a:lnTo>
                  <a:pt x="187620" y="84838"/>
                </a:lnTo>
                <a:lnTo>
                  <a:pt x="353838" y="84838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7"/>
                </a:lnTo>
                <a:lnTo>
                  <a:pt x="268265" y="12182"/>
                </a:lnTo>
                <a:lnTo>
                  <a:pt x="230674" y="3047"/>
                </a:lnTo>
                <a:lnTo>
                  <a:pt x="187876" y="0"/>
                </a:lnTo>
                <a:close/>
              </a:path>
              <a:path w="377190" h="375919">
                <a:moveTo>
                  <a:pt x="353838" y="84838"/>
                </a:moveTo>
                <a:lnTo>
                  <a:pt x="187620" y="84838"/>
                </a:lnTo>
                <a:lnTo>
                  <a:pt x="204466" y="86316"/>
                </a:lnTo>
                <a:lnTo>
                  <a:pt x="219455" y="90754"/>
                </a:lnTo>
                <a:lnTo>
                  <a:pt x="252987" y="122084"/>
                </a:lnTo>
                <a:lnTo>
                  <a:pt x="263367" y="159549"/>
                </a:lnTo>
                <a:lnTo>
                  <a:pt x="264668" y="183474"/>
                </a:lnTo>
                <a:lnTo>
                  <a:pt x="263428" y="211655"/>
                </a:lnTo>
                <a:lnTo>
                  <a:pt x="253486" y="253922"/>
                </a:lnTo>
                <a:lnTo>
                  <a:pt x="220799" y="285698"/>
                </a:lnTo>
                <a:lnTo>
                  <a:pt x="188635" y="291593"/>
                </a:lnTo>
                <a:lnTo>
                  <a:pt x="354358" y="291593"/>
                </a:lnTo>
                <a:lnTo>
                  <a:pt x="371589" y="243237"/>
                </a:lnTo>
                <a:lnTo>
                  <a:pt x="376933" y="185252"/>
                </a:lnTo>
                <a:lnTo>
                  <a:pt x="373868" y="143803"/>
                </a:lnTo>
                <a:lnTo>
                  <a:pt x="364668" y="107219"/>
                </a:lnTo>
                <a:lnTo>
                  <a:pt x="353838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0291" y="1385376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6"/>
                </a:lnTo>
                <a:lnTo>
                  <a:pt x="259163" y="363726"/>
                </a:lnTo>
                <a:lnTo>
                  <a:pt x="297010" y="261788"/>
                </a:lnTo>
                <a:lnTo>
                  <a:pt x="199388" y="261788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2" y="0"/>
                </a:lnTo>
                <a:lnTo>
                  <a:pt x="199388" y="261788"/>
                </a:lnTo>
                <a:lnTo>
                  <a:pt x="297010" y="261788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0991" y="170751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0991" y="163067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0991" y="155828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19" y="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0991" y="14922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0991" y="142430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6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9375" y="1385376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8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1" y="73660"/>
                </a:lnTo>
                <a:lnTo>
                  <a:pt x="323967" y="68991"/>
                </a:lnTo>
                <a:lnTo>
                  <a:pt x="302208" y="30952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7" y="218502"/>
                </a:lnTo>
                <a:lnTo>
                  <a:pt x="170604" y="252813"/>
                </a:lnTo>
                <a:lnTo>
                  <a:pt x="230634" y="363726"/>
                </a:lnTo>
                <a:lnTo>
                  <a:pt x="357634" y="363726"/>
                </a:lnTo>
                <a:lnTo>
                  <a:pt x="303023" y="258657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1" y="73660"/>
                </a:moveTo>
                <a:lnTo>
                  <a:pt x="162223" y="73660"/>
                </a:lnTo>
                <a:lnTo>
                  <a:pt x="176416" y="74248"/>
                </a:lnTo>
                <a:lnTo>
                  <a:pt x="188140" y="76019"/>
                </a:lnTo>
                <a:lnTo>
                  <a:pt x="215395" y="110236"/>
                </a:lnTo>
                <a:lnTo>
                  <a:pt x="215395" y="118191"/>
                </a:lnTo>
                <a:lnTo>
                  <a:pt x="213023" y="125219"/>
                </a:lnTo>
                <a:lnTo>
                  <a:pt x="208281" y="131400"/>
                </a:lnTo>
                <a:lnTo>
                  <a:pt x="203622" y="137581"/>
                </a:lnTo>
                <a:lnTo>
                  <a:pt x="197528" y="141390"/>
                </a:lnTo>
                <a:lnTo>
                  <a:pt x="190077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5" y="147826"/>
                </a:lnTo>
                <a:lnTo>
                  <a:pt x="317968" y="147826"/>
                </a:lnTo>
                <a:lnTo>
                  <a:pt x="320883" y="141905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8"/>
                </a:lnTo>
                <a:lnTo>
                  <a:pt x="324921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2992" y="170751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2992" y="163067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2992" y="155828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19" y="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2992" y="14922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2992" y="142430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6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0868" y="1385376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4" y="0"/>
                </a:moveTo>
                <a:lnTo>
                  <a:pt x="0" y="0"/>
                </a:lnTo>
                <a:lnTo>
                  <a:pt x="0" y="363726"/>
                </a:lnTo>
                <a:lnTo>
                  <a:pt x="105664" y="363726"/>
                </a:lnTo>
                <a:lnTo>
                  <a:pt x="105664" y="163997"/>
                </a:lnTo>
                <a:lnTo>
                  <a:pt x="216288" y="163997"/>
                </a:lnTo>
                <a:lnTo>
                  <a:pt x="104904" y="0"/>
                </a:lnTo>
                <a:close/>
              </a:path>
              <a:path w="347979" h="363855">
                <a:moveTo>
                  <a:pt x="216288" y="163997"/>
                </a:moveTo>
                <a:lnTo>
                  <a:pt x="105664" y="163997"/>
                </a:lnTo>
                <a:lnTo>
                  <a:pt x="241301" y="363726"/>
                </a:lnTo>
                <a:lnTo>
                  <a:pt x="347471" y="363726"/>
                </a:lnTo>
                <a:lnTo>
                  <a:pt x="347471" y="200826"/>
                </a:lnTo>
                <a:lnTo>
                  <a:pt x="241301" y="200826"/>
                </a:lnTo>
                <a:lnTo>
                  <a:pt x="216288" y="163997"/>
                </a:lnTo>
                <a:close/>
              </a:path>
              <a:path w="347979" h="363855">
                <a:moveTo>
                  <a:pt x="347471" y="0"/>
                </a:moveTo>
                <a:lnTo>
                  <a:pt x="241301" y="0"/>
                </a:lnTo>
                <a:lnTo>
                  <a:pt x="241301" y="200826"/>
                </a:lnTo>
                <a:lnTo>
                  <a:pt x="347471" y="200826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64568" y="1385376"/>
            <a:ext cx="292735" cy="370205"/>
          </a:xfrm>
          <a:custGeom>
            <a:avLst/>
            <a:gdLst/>
            <a:ahLst/>
            <a:cxnLst/>
            <a:rect l="l" t="t" r="r" b="b"/>
            <a:pathLst>
              <a:path w="292735" h="370205">
                <a:moveTo>
                  <a:pt x="107186" y="226058"/>
                </a:moveTo>
                <a:lnTo>
                  <a:pt x="0" y="240620"/>
                </a:lnTo>
                <a:lnTo>
                  <a:pt x="2316" y="260859"/>
                </a:lnTo>
                <a:lnTo>
                  <a:pt x="6339" y="279408"/>
                </a:lnTo>
                <a:lnTo>
                  <a:pt x="28587" y="324882"/>
                </a:lnTo>
                <a:lnTo>
                  <a:pt x="66294" y="354920"/>
                </a:lnTo>
                <a:lnTo>
                  <a:pt x="102742" y="366086"/>
                </a:lnTo>
                <a:lnTo>
                  <a:pt x="151639" y="369821"/>
                </a:lnTo>
                <a:lnTo>
                  <a:pt x="176513" y="368409"/>
                </a:lnTo>
                <a:lnTo>
                  <a:pt x="219276" y="357141"/>
                </a:lnTo>
                <a:lnTo>
                  <a:pt x="252454" y="335379"/>
                </a:lnTo>
                <a:lnTo>
                  <a:pt x="281599" y="292266"/>
                </a:lnTo>
                <a:lnTo>
                  <a:pt x="283540" y="284986"/>
                </a:lnTo>
                <a:lnTo>
                  <a:pt x="135295" y="284986"/>
                </a:lnTo>
                <a:lnTo>
                  <a:pt x="129200" y="283460"/>
                </a:lnTo>
                <a:lnTo>
                  <a:pt x="108382" y="246875"/>
                </a:lnTo>
                <a:lnTo>
                  <a:pt x="107550" y="237232"/>
                </a:lnTo>
                <a:lnTo>
                  <a:pt x="107186" y="226058"/>
                </a:lnTo>
                <a:close/>
              </a:path>
              <a:path w="292735" h="370205">
                <a:moveTo>
                  <a:pt x="292608" y="0"/>
                </a:moveTo>
                <a:lnTo>
                  <a:pt x="179830" y="0"/>
                </a:lnTo>
                <a:lnTo>
                  <a:pt x="179725" y="226783"/>
                </a:lnTo>
                <a:lnTo>
                  <a:pt x="179276" y="239238"/>
                </a:lnTo>
                <a:lnTo>
                  <a:pt x="165960" y="277127"/>
                </a:lnTo>
                <a:lnTo>
                  <a:pt x="143254" y="284986"/>
                </a:lnTo>
                <a:lnTo>
                  <a:pt x="283540" y="284986"/>
                </a:lnTo>
                <a:lnTo>
                  <a:pt x="286428" y="274153"/>
                </a:lnTo>
                <a:lnTo>
                  <a:pt x="289874" y="252230"/>
                </a:lnTo>
                <a:lnTo>
                  <a:pt x="291924" y="226783"/>
                </a:lnTo>
                <a:lnTo>
                  <a:pt x="292608" y="197525"/>
                </a:lnTo>
                <a:lnTo>
                  <a:pt x="292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1851" y="1707514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1851" y="163067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1851" y="155828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21" y="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1851" y="14922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31851" y="142430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7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4416" y="1379278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39" h="375919">
                <a:moveTo>
                  <a:pt x="195919" y="0"/>
                </a:moveTo>
                <a:lnTo>
                  <a:pt x="139796" y="4392"/>
                </a:lnTo>
                <a:lnTo>
                  <a:pt x="96436" y="17611"/>
                </a:lnTo>
                <a:lnTo>
                  <a:pt x="54779" y="45741"/>
                </a:lnTo>
                <a:lnTo>
                  <a:pt x="24551" y="84413"/>
                </a:lnTo>
                <a:lnTo>
                  <a:pt x="6148" y="132313"/>
                </a:lnTo>
                <a:lnTo>
                  <a:pt x="0" y="187960"/>
                </a:lnTo>
                <a:lnTo>
                  <a:pt x="1398" y="215421"/>
                </a:lnTo>
                <a:lnTo>
                  <a:pt x="12610" y="265518"/>
                </a:lnTo>
                <a:lnTo>
                  <a:pt x="34819" y="308615"/>
                </a:lnTo>
                <a:lnTo>
                  <a:pt x="66441" y="341472"/>
                </a:lnTo>
                <a:lnTo>
                  <a:pt x="107572" y="363490"/>
                </a:lnTo>
                <a:lnTo>
                  <a:pt x="160369" y="374538"/>
                </a:lnTo>
                <a:lnTo>
                  <a:pt x="191260" y="375920"/>
                </a:lnTo>
                <a:lnTo>
                  <a:pt x="216661" y="375156"/>
                </a:lnTo>
                <a:lnTo>
                  <a:pt x="262128" y="369026"/>
                </a:lnTo>
                <a:lnTo>
                  <a:pt x="302036" y="356121"/>
                </a:lnTo>
                <a:lnTo>
                  <a:pt x="346106" y="332914"/>
                </a:lnTo>
                <a:lnTo>
                  <a:pt x="370332" y="317247"/>
                </a:lnTo>
                <a:lnTo>
                  <a:pt x="370332" y="296165"/>
                </a:lnTo>
                <a:lnTo>
                  <a:pt x="196764" y="296165"/>
                </a:lnTo>
                <a:lnTo>
                  <a:pt x="178034" y="294579"/>
                </a:lnTo>
                <a:lnTo>
                  <a:pt x="134960" y="270850"/>
                </a:lnTo>
                <a:lnTo>
                  <a:pt x="114159" y="213974"/>
                </a:lnTo>
                <a:lnTo>
                  <a:pt x="112777" y="186606"/>
                </a:lnTo>
                <a:lnTo>
                  <a:pt x="114143" y="160714"/>
                </a:lnTo>
                <a:lnTo>
                  <a:pt x="125098" y="120109"/>
                </a:lnTo>
                <a:lnTo>
                  <a:pt x="160412" y="86171"/>
                </a:lnTo>
                <a:lnTo>
                  <a:pt x="193546" y="79758"/>
                </a:lnTo>
                <a:lnTo>
                  <a:pt x="356849" y="79758"/>
                </a:lnTo>
                <a:lnTo>
                  <a:pt x="352879" y="70824"/>
                </a:lnTo>
                <a:lnTo>
                  <a:pt x="325138" y="34056"/>
                </a:lnTo>
                <a:lnTo>
                  <a:pt x="286005" y="10923"/>
                </a:lnTo>
                <a:lnTo>
                  <a:pt x="248550" y="2730"/>
                </a:lnTo>
                <a:lnTo>
                  <a:pt x="224128" y="682"/>
                </a:lnTo>
                <a:lnTo>
                  <a:pt x="195919" y="0"/>
                </a:lnTo>
                <a:close/>
              </a:path>
              <a:path w="370839" h="375919">
                <a:moveTo>
                  <a:pt x="370332" y="162562"/>
                </a:moveTo>
                <a:lnTo>
                  <a:pt x="196596" y="162562"/>
                </a:lnTo>
                <a:lnTo>
                  <a:pt x="196596" y="238251"/>
                </a:lnTo>
                <a:lnTo>
                  <a:pt x="271778" y="238251"/>
                </a:lnTo>
                <a:lnTo>
                  <a:pt x="271778" y="272290"/>
                </a:lnTo>
                <a:lnTo>
                  <a:pt x="232664" y="290747"/>
                </a:lnTo>
                <a:lnTo>
                  <a:pt x="196764" y="296165"/>
                </a:lnTo>
                <a:lnTo>
                  <a:pt x="370332" y="296165"/>
                </a:lnTo>
                <a:lnTo>
                  <a:pt x="370332" y="162562"/>
                </a:lnTo>
                <a:close/>
              </a:path>
              <a:path w="370839" h="375919">
                <a:moveTo>
                  <a:pt x="356849" y="79758"/>
                </a:moveTo>
                <a:lnTo>
                  <a:pt x="193546" y="79758"/>
                </a:lnTo>
                <a:lnTo>
                  <a:pt x="205424" y="80442"/>
                </a:lnTo>
                <a:lnTo>
                  <a:pt x="216174" y="82499"/>
                </a:lnTo>
                <a:lnTo>
                  <a:pt x="248020" y="104151"/>
                </a:lnTo>
                <a:lnTo>
                  <a:pt x="257046" y="122429"/>
                </a:lnTo>
                <a:lnTo>
                  <a:pt x="365252" y="102956"/>
                </a:lnTo>
                <a:lnTo>
                  <a:pt x="359694" y="86171"/>
                </a:lnTo>
                <a:lnTo>
                  <a:pt x="356849" y="79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92817" y="1385376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200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8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1" y="73660"/>
                </a:lnTo>
                <a:lnTo>
                  <a:pt x="323968" y="68991"/>
                </a:lnTo>
                <a:lnTo>
                  <a:pt x="302208" y="30952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7" y="218502"/>
                </a:lnTo>
                <a:lnTo>
                  <a:pt x="170604" y="252813"/>
                </a:lnTo>
                <a:lnTo>
                  <a:pt x="230634" y="363726"/>
                </a:lnTo>
                <a:lnTo>
                  <a:pt x="357634" y="363726"/>
                </a:lnTo>
                <a:lnTo>
                  <a:pt x="303023" y="258657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1" y="73660"/>
                </a:moveTo>
                <a:lnTo>
                  <a:pt x="162223" y="73660"/>
                </a:lnTo>
                <a:lnTo>
                  <a:pt x="176416" y="74248"/>
                </a:lnTo>
                <a:lnTo>
                  <a:pt x="188141" y="76019"/>
                </a:lnTo>
                <a:lnTo>
                  <a:pt x="215395" y="110236"/>
                </a:lnTo>
                <a:lnTo>
                  <a:pt x="215395" y="118191"/>
                </a:lnTo>
                <a:lnTo>
                  <a:pt x="213023" y="125219"/>
                </a:lnTo>
                <a:lnTo>
                  <a:pt x="208282" y="131400"/>
                </a:lnTo>
                <a:lnTo>
                  <a:pt x="203624" y="137581"/>
                </a:lnTo>
                <a:lnTo>
                  <a:pt x="197528" y="141390"/>
                </a:lnTo>
                <a:lnTo>
                  <a:pt x="190077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6" y="147826"/>
                </a:lnTo>
                <a:lnTo>
                  <a:pt x="317968" y="147826"/>
                </a:lnTo>
                <a:lnTo>
                  <a:pt x="320883" y="141905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8"/>
                </a:lnTo>
                <a:lnTo>
                  <a:pt x="324921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9858" y="1385376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6"/>
                </a:lnTo>
                <a:lnTo>
                  <a:pt x="114724" y="363726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7" y="225044"/>
                </a:lnTo>
                <a:lnTo>
                  <a:pt x="156970" y="225044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6"/>
                </a:lnTo>
                <a:lnTo>
                  <a:pt x="396241" y="363726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4"/>
                </a:lnTo>
                <a:lnTo>
                  <a:pt x="344267" y="225044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44997" y="1385376"/>
            <a:ext cx="373380" cy="363855"/>
          </a:xfrm>
          <a:custGeom>
            <a:avLst/>
            <a:gdLst/>
            <a:ahLst/>
            <a:cxnLst/>
            <a:rect l="l" t="t" r="r" b="b"/>
            <a:pathLst>
              <a:path w="373379" h="363855">
                <a:moveTo>
                  <a:pt x="150369" y="209293"/>
                </a:moveTo>
                <a:lnTo>
                  <a:pt x="38098" y="209293"/>
                </a:lnTo>
                <a:lnTo>
                  <a:pt x="38098" y="363726"/>
                </a:lnTo>
                <a:lnTo>
                  <a:pt x="205233" y="363726"/>
                </a:lnTo>
                <a:lnTo>
                  <a:pt x="220568" y="363123"/>
                </a:lnTo>
                <a:lnTo>
                  <a:pt x="271527" y="354074"/>
                </a:lnTo>
                <a:lnTo>
                  <a:pt x="310305" y="335357"/>
                </a:lnTo>
                <a:lnTo>
                  <a:pt x="343122" y="301686"/>
                </a:lnTo>
                <a:lnTo>
                  <a:pt x="355052" y="280922"/>
                </a:lnTo>
                <a:lnTo>
                  <a:pt x="150369" y="280922"/>
                </a:lnTo>
                <a:lnTo>
                  <a:pt x="150369" y="209293"/>
                </a:lnTo>
                <a:close/>
              </a:path>
              <a:path w="373379" h="363855">
                <a:moveTo>
                  <a:pt x="354015" y="82296"/>
                </a:moveTo>
                <a:lnTo>
                  <a:pt x="178225" y="82296"/>
                </a:lnTo>
                <a:lnTo>
                  <a:pt x="198577" y="83629"/>
                </a:lnTo>
                <a:lnTo>
                  <a:pt x="215826" y="87629"/>
                </a:lnTo>
                <a:lnTo>
                  <a:pt x="249380" y="116569"/>
                </a:lnTo>
                <a:lnTo>
                  <a:pt x="258906" y="156100"/>
                </a:lnTo>
                <a:lnTo>
                  <a:pt x="260097" y="182707"/>
                </a:lnTo>
                <a:lnTo>
                  <a:pt x="259572" y="203030"/>
                </a:lnTo>
                <a:lnTo>
                  <a:pt x="251630" y="245869"/>
                </a:lnTo>
                <a:lnTo>
                  <a:pt x="219499" y="276528"/>
                </a:lnTo>
                <a:lnTo>
                  <a:pt x="177970" y="280922"/>
                </a:lnTo>
                <a:lnTo>
                  <a:pt x="355052" y="280922"/>
                </a:lnTo>
                <a:lnTo>
                  <a:pt x="369455" y="233233"/>
                </a:lnTo>
                <a:lnTo>
                  <a:pt x="372874" y="180338"/>
                </a:lnTo>
                <a:lnTo>
                  <a:pt x="372319" y="161985"/>
                </a:lnTo>
                <a:lnTo>
                  <a:pt x="370661" y="144132"/>
                </a:lnTo>
                <a:lnTo>
                  <a:pt x="367907" y="126772"/>
                </a:lnTo>
                <a:lnTo>
                  <a:pt x="364068" y="109896"/>
                </a:lnTo>
                <a:lnTo>
                  <a:pt x="358951" y="93783"/>
                </a:lnTo>
                <a:lnTo>
                  <a:pt x="354015" y="82296"/>
                </a:lnTo>
                <a:close/>
              </a:path>
              <a:path w="373379" h="363855">
                <a:moveTo>
                  <a:pt x="205233" y="154429"/>
                </a:moveTo>
                <a:lnTo>
                  <a:pt x="0" y="154429"/>
                </a:lnTo>
                <a:lnTo>
                  <a:pt x="0" y="209293"/>
                </a:lnTo>
                <a:lnTo>
                  <a:pt x="205233" y="209293"/>
                </a:lnTo>
                <a:lnTo>
                  <a:pt x="205233" y="154429"/>
                </a:lnTo>
                <a:close/>
              </a:path>
              <a:path w="373379" h="363855">
                <a:moveTo>
                  <a:pt x="205233" y="0"/>
                </a:moveTo>
                <a:lnTo>
                  <a:pt x="38098" y="0"/>
                </a:lnTo>
                <a:lnTo>
                  <a:pt x="38098" y="154429"/>
                </a:lnTo>
                <a:lnTo>
                  <a:pt x="150369" y="154429"/>
                </a:lnTo>
                <a:lnTo>
                  <a:pt x="150369" y="82296"/>
                </a:lnTo>
                <a:lnTo>
                  <a:pt x="354015" y="82296"/>
                </a:lnTo>
                <a:lnTo>
                  <a:pt x="324792" y="39997"/>
                </a:lnTo>
                <a:lnTo>
                  <a:pt x="285073" y="13374"/>
                </a:lnTo>
                <a:lnTo>
                  <a:pt x="228757" y="839"/>
                </a:lnTo>
                <a:lnTo>
                  <a:pt x="20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0137" y="1385376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6"/>
                </a:lnTo>
                <a:lnTo>
                  <a:pt x="114724" y="363726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7" y="225044"/>
                </a:lnTo>
                <a:lnTo>
                  <a:pt x="156970" y="225044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6"/>
                </a:lnTo>
                <a:lnTo>
                  <a:pt x="396241" y="363726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4"/>
                </a:lnTo>
                <a:lnTo>
                  <a:pt x="344267" y="225044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72868" y="1385376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3" y="0"/>
                </a:moveTo>
                <a:lnTo>
                  <a:pt x="0" y="0"/>
                </a:lnTo>
                <a:lnTo>
                  <a:pt x="0" y="363726"/>
                </a:lnTo>
                <a:lnTo>
                  <a:pt x="105662" y="363726"/>
                </a:lnTo>
                <a:lnTo>
                  <a:pt x="105662" y="163997"/>
                </a:lnTo>
                <a:lnTo>
                  <a:pt x="216286" y="163997"/>
                </a:lnTo>
                <a:lnTo>
                  <a:pt x="104903" y="0"/>
                </a:lnTo>
                <a:close/>
              </a:path>
              <a:path w="347979" h="363855">
                <a:moveTo>
                  <a:pt x="216286" y="163997"/>
                </a:moveTo>
                <a:lnTo>
                  <a:pt x="105662" y="163997"/>
                </a:lnTo>
                <a:lnTo>
                  <a:pt x="241300" y="363726"/>
                </a:lnTo>
                <a:lnTo>
                  <a:pt x="347472" y="363726"/>
                </a:lnTo>
                <a:lnTo>
                  <a:pt x="347472" y="200826"/>
                </a:lnTo>
                <a:lnTo>
                  <a:pt x="241300" y="200826"/>
                </a:lnTo>
                <a:lnTo>
                  <a:pt x="216286" y="163997"/>
                </a:lnTo>
                <a:close/>
              </a:path>
              <a:path w="347979" h="363855">
                <a:moveTo>
                  <a:pt x="347472" y="0"/>
                </a:moveTo>
                <a:lnTo>
                  <a:pt x="241300" y="0"/>
                </a:lnTo>
                <a:lnTo>
                  <a:pt x="241300" y="200826"/>
                </a:lnTo>
                <a:lnTo>
                  <a:pt x="347472" y="200826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3442" y="1385376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40" h="363855">
                <a:moveTo>
                  <a:pt x="259927" y="0"/>
                </a:moveTo>
                <a:lnTo>
                  <a:pt x="136908" y="0"/>
                </a:lnTo>
                <a:lnTo>
                  <a:pt x="0" y="363726"/>
                </a:lnTo>
                <a:lnTo>
                  <a:pt x="114725" y="363726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7" y="225044"/>
                </a:lnTo>
                <a:lnTo>
                  <a:pt x="156970" y="225044"/>
                </a:lnTo>
                <a:lnTo>
                  <a:pt x="196852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40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6"/>
                </a:lnTo>
                <a:lnTo>
                  <a:pt x="396241" y="363726"/>
                </a:lnTo>
                <a:lnTo>
                  <a:pt x="373776" y="303782"/>
                </a:lnTo>
                <a:close/>
              </a:path>
              <a:path w="396240" h="363855">
                <a:moveTo>
                  <a:pt x="295274" y="94316"/>
                </a:moveTo>
                <a:lnTo>
                  <a:pt x="196852" y="94316"/>
                </a:lnTo>
                <a:lnTo>
                  <a:pt x="236560" y="225044"/>
                </a:lnTo>
                <a:lnTo>
                  <a:pt x="344267" y="225044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370" y="2029648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78" y="242822"/>
                </a:moveTo>
                <a:lnTo>
                  <a:pt x="0" y="249511"/>
                </a:lnTo>
                <a:lnTo>
                  <a:pt x="4285" y="275801"/>
                </a:lnTo>
                <a:lnTo>
                  <a:pt x="12445" y="299678"/>
                </a:lnTo>
                <a:lnTo>
                  <a:pt x="40384" y="340192"/>
                </a:lnTo>
                <a:lnTo>
                  <a:pt x="90348" y="366976"/>
                </a:lnTo>
                <a:lnTo>
                  <a:pt x="168824" y="375918"/>
                </a:lnTo>
                <a:lnTo>
                  <a:pt x="194098" y="374966"/>
                </a:lnTo>
                <a:lnTo>
                  <a:pt x="237820" y="367346"/>
                </a:lnTo>
                <a:lnTo>
                  <a:pt x="287176" y="341842"/>
                </a:lnTo>
                <a:lnTo>
                  <a:pt x="316862" y="304293"/>
                </a:lnTo>
                <a:lnTo>
                  <a:pt x="170434" y="304293"/>
                </a:lnTo>
                <a:lnTo>
                  <a:pt x="155239" y="302913"/>
                </a:lnTo>
                <a:lnTo>
                  <a:pt x="120818" y="282279"/>
                </a:lnTo>
                <a:lnTo>
                  <a:pt x="108852" y="255012"/>
                </a:lnTo>
                <a:lnTo>
                  <a:pt x="106678" y="242822"/>
                </a:lnTo>
                <a:close/>
              </a:path>
              <a:path w="330200" h="375919">
                <a:moveTo>
                  <a:pt x="168230" y="0"/>
                </a:moveTo>
                <a:lnTo>
                  <a:pt x="117495" y="3555"/>
                </a:lnTo>
                <a:lnTo>
                  <a:pt x="78825" y="14222"/>
                </a:lnTo>
                <a:lnTo>
                  <a:pt x="39115" y="41595"/>
                </a:lnTo>
                <a:lnTo>
                  <a:pt x="17779" y="79079"/>
                </a:lnTo>
                <a:lnTo>
                  <a:pt x="13715" y="106257"/>
                </a:lnTo>
                <a:lnTo>
                  <a:pt x="15700" y="126639"/>
                </a:lnTo>
                <a:lnTo>
                  <a:pt x="31574" y="161691"/>
                </a:lnTo>
                <a:lnTo>
                  <a:pt x="63850" y="189456"/>
                </a:lnTo>
                <a:lnTo>
                  <a:pt x="116498" y="211519"/>
                </a:lnTo>
                <a:lnTo>
                  <a:pt x="171284" y="225539"/>
                </a:lnTo>
                <a:lnTo>
                  <a:pt x="187683" y="230726"/>
                </a:lnTo>
                <a:lnTo>
                  <a:pt x="219707" y="259997"/>
                </a:lnTo>
                <a:lnTo>
                  <a:pt x="220470" y="266871"/>
                </a:lnTo>
                <a:lnTo>
                  <a:pt x="219659" y="274077"/>
                </a:lnTo>
                <a:lnTo>
                  <a:pt x="191695" y="301488"/>
                </a:lnTo>
                <a:lnTo>
                  <a:pt x="170434" y="304293"/>
                </a:lnTo>
                <a:lnTo>
                  <a:pt x="316862" y="304293"/>
                </a:lnTo>
                <a:lnTo>
                  <a:pt x="329542" y="253481"/>
                </a:lnTo>
                <a:lnTo>
                  <a:pt x="329574" y="249511"/>
                </a:lnTo>
                <a:lnTo>
                  <a:pt x="328785" y="236819"/>
                </a:lnTo>
                <a:lnTo>
                  <a:pt x="315211" y="197528"/>
                </a:lnTo>
                <a:lnTo>
                  <a:pt x="283672" y="165832"/>
                </a:lnTo>
                <a:lnTo>
                  <a:pt x="226587" y="141045"/>
                </a:lnTo>
                <a:lnTo>
                  <a:pt x="149913" y="121891"/>
                </a:lnTo>
                <a:lnTo>
                  <a:pt x="139159" y="118619"/>
                </a:lnTo>
                <a:lnTo>
                  <a:pt x="131152" y="115219"/>
                </a:lnTo>
                <a:lnTo>
                  <a:pt x="125898" y="111674"/>
                </a:lnTo>
                <a:lnTo>
                  <a:pt x="120563" y="107020"/>
                </a:lnTo>
                <a:lnTo>
                  <a:pt x="117856" y="101853"/>
                </a:lnTo>
                <a:lnTo>
                  <a:pt x="117856" y="88137"/>
                </a:lnTo>
                <a:lnTo>
                  <a:pt x="157308" y="67563"/>
                </a:lnTo>
                <a:lnTo>
                  <a:pt x="306837" y="67563"/>
                </a:lnTo>
                <a:lnTo>
                  <a:pt x="303645" y="59584"/>
                </a:lnTo>
                <a:lnTo>
                  <a:pt x="274488" y="25991"/>
                </a:lnTo>
                <a:lnTo>
                  <a:pt x="229647" y="6487"/>
                </a:lnTo>
                <a:lnTo>
                  <a:pt x="201014" y="1620"/>
                </a:lnTo>
                <a:lnTo>
                  <a:pt x="168230" y="0"/>
                </a:lnTo>
                <a:close/>
              </a:path>
              <a:path w="330200" h="375919">
                <a:moveTo>
                  <a:pt x="306837" y="67563"/>
                </a:moveTo>
                <a:lnTo>
                  <a:pt x="157308" y="67563"/>
                </a:lnTo>
                <a:lnTo>
                  <a:pt x="168548" y="68263"/>
                </a:lnTo>
                <a:lnTo>
                  <a:pt x="178517" y="70368"/>
                </a:lnTo>
                <a:lnTo>
                  <a:pt x="209660" y="103267"/>
                </a:lnTo>
                <a:lnTo>
                  <a:pt x="212341" y="114806"/>
                </a:lnTo>
                <a:lnTo>
                  <a:pt x="318005" y="108543"/>
                </a:lnTo>
                <a:lnTo>
                  <a:pt x="312671" y="82143"/>
                </a:lnTo>
                <a:lnTo>
                  <a:pt x="306837" y="67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5041" y="2035746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5" h="370205">
                <a:moveTo>
                  <a:pt x="112269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2" y="329610"/>
                </a:lnTo>
                <a:lnTo>
                  <a:pt x="84090" y="356427"/>
                </a:lnTo>
                <a:lnTo>
                  <a:pt x="125392" y="366097"/>
                </a:lnTo>
                <a:lnTo>
                  <a:pt x="169730" y="369583"/>
                </a:lnTo>
                <a:lnTo>
                  <a:pt x="183305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7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8"/>
                </a:lnTo>
                <a:lnTo>
                  <a:pt x="121518" y="259078"/>
                </a:lnTo>
                <a:lnTo>
                  <a:pt x="112269" y="221824"/>
                </a:lnTo>
                <a:lnTo>
                  <a:pt x="112269" y="0"/>
                </a:lnTo>
                <a:close/>
              </a:path>
              <a:path w="348615" h="370205">
                <a:moveTo>
                  <a:pt x="348486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8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8" y="247944"/>
                </a:lnTo>
                <a:lnTo>
                  <a:pt x="348486" y="216658"/>
                </a:lnTo>
                <a:lnTo>
                  <a:pt x="348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22892" y="202964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2"/>
                </a:lnTo>
                <a:lnTo>
                  <a:pt x="49615" y="49615"/>
                </a:lnTo>
                <a:lnTo>
                  <a:pt x="12393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5"/>
                </a:lnTo>
                <a:lnTo>
                  <a:pt x="111936" y="364918"/>
                </a:lnTo>
                <a:lnTo>
                  <a:pt x="162863" y="374696"/>
                </a:lnTo>
                <a:lnTo>
                  <a:pt x="192280" y="375918"/>
                </a:lnTo>
                <a:lnTo>
                  <a:pt x="221316" y="374504"/>
                </a:lnTo>
                <a:lnTo>
                  <a:pt x="271894" y="363167"/>
                </a:lnTo>
                <a:lnTo>
                  <a:pt x="312534" y="340735"/>
                </a:lnTo>
                <a:lnTo>
                  <a:pt x="343580" y="308985"/>
                </a:lnTo>
                <a:lnTo>
                  <a:pt x="354359" y="291592"/>
                </a:lnTo>
                <a:lnTo>
                  <a:pt x="188636" y="291592"/>
                </a:lnTo>
                <a:lnTo>
                  <a:pt x="171905" y="290085"/>
                </a:lnTo>
                <a:lnTo>
                  <a:pt x="132758" y="267548"/>
                </a:lnTo>
                <a:lnTo>
                  <a:pt x="113555" y="214039"/>
                </a:lnTo>
                <a:lnTo>
                  <a:pt x="112270" y="188466"/>
                </a:lnTo>
                <a:lnTo>
                  <a:pt x="113557" y="162673"/>
                </a:lnTo>
                <a:lnTo>
                  <a:pt x="123878" y="122865"/>
                </a:lnTo>
                <a:lnTo>
                  <a:pt x="156908" y="90858"/>
                </a:lnTo>
                <a:lnTo>
                  <a:pt x="187622" y="84837"/>
                </a:lnTo>
                <a:lnTo>
                  <a:pt x="353839" y="84837"/>
                </a:lnTo>
                <a:lnTo>
                  <a:pt x="349325" y="75509"/>
                </a:lnTo>
                <a:lnTo>
                  <a:pt x="327831" y="48682"/>
                </a:lnTo>
                <a:lnTo>
                  <a:pt x="300652" y="27396"/>
                </a:lnTo>
                <a:lnTo>
                  <a:pt x="268266" y="12181"/>
                </a:lnTo>
                <a:lnTo>
                  <a:pt x="230674" y="3046"/>
                </a:lnTo>
                <a:lnTo>
                  <a:pt x="187877" y="0"/>
                </a:lnTo>
                <a:close/>
              </a:path>
              <a:path w="377189" h="375919">
                <a:moveTo>
                  <a:pt x="353839" y="84837"/>
                </a:moveTo>
                <a:lnTo>
                  <a:pt x="187622" y="84837"/>
                </a:lnTo>
                <a:lnTo>
                  <a:pt x="204467" y="86314"/>
                </a:lnTo>
                <a:lnTo>
                  <a:pt x="219456" y="90752"/>
                </a:lnTo>
                <a:lnTo>
                  <a:pt x="252988" y="122083"/>
                </a:lnTo>
                <a:lnTo>
                  <a:pt x="263368" y="159548"/>
                </a:lnTo>
                <a:lnTo>
                  <a:pt x="264669" y="183473"/>
                </a:lnTo>
                <a:lnTo>
                  <a:pt x="263429" y="211654"/>
                </a:lnTo>
                <a:lnTo>
                  <a:pt x="253488" y="253921"/>
                </a:lnTo>
                <a:lnTo>
                  <a:pt x="220800" y="285697"/>
                </a:lnTo>
                <a:lnTo>
                  <a:pt x="188636" y="291592"/>
                </a:lnTo>
                <a:lnTo>
                  <a:pt x="354359" y="291592"/>
                </a:lnTo>
                <a:lnTo>
                  <a:pt x="371591" y="243236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9" y="107218"/>
                </a:lnTo>
                <a:lnTo>
                  <a:pt x="353839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36565" y="2125659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4" h="274319">
                <a:moveTo>
                  <a:pt x="112266" y="0"/>
                </a:moveTo>
                <a:lnTo>
                  <a:pt x="0" y="0"/>
                </a:lnTo>
                <a:lnTo>
                  <a:pt x="0" y="273812"/>
                </a:lnTo>
                <a:lnTo>
                  <a:pt x="112266" y="273812"/>
                </a:lnTo>
                <a:lnTo>
                  <a:pt x="112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21758" y="2035746"/>
            <a:ext cx="342265" cy="90170"/>
          </a:xfrm>
          <a:custGeom>
            <a:avLst/>
            <a:gdLst/>
            <a:ahLst/>
            <a:cxnLst/>
            <a:rect l="l" t="t" r="r" b="b"/>
            <a:pathLst>
              <a:path w="342264" h="90169">
                <a:moveTo>
                  <a:pt x="341881" y="0"/>
                </a:moveTo>
                <a:lnTo>
                  <a:pt x="0" y="0"/>
                </a:lnTo>
                <a:lnTo>
                  <a:pt x="0" y="89913"/>
                </a:lnTo>
                <a:lnTo>
                  <a:pt x="341881" y="89913"/>
                </a:lnTo>
                <a:lnTo>
                  <a:pt x="341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8456" y="2035746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5"/>
                </a:lnTo>
                <a:lnTo>
                  <a:pt x="259163" y="363725"/>
                </a:lnTo>
                <a:lnTo>
                  <a:pt x="297010" y="261787"/>
                </a:lnTo>
                <a:lnTo>
                  <a:pt x="199390" y="261787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3" y="0"/>
                </a:lnTo>
                <a:lnTo>
                  <a:pt x="199390" y="261787"/>
                </a:lnTo>
                <a:lnTo>
                  <a:pt x="297010" y="261787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7578" y="202964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2"/>
                </a:lnTo>
                <a:lnTo>
                  <a:pt x="49615" y="49615"/>
                </a:lnTo>
                <a:lnTo>
                  <a:pt x="12392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5" y="314082"/>
                </a:lnTo>
                <a:lnTo>
                  <a:pt x="71232" y="345105"/>
                </a:lnTo>
                <a:lnTo>
                  <a:pt x="111935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5"/>
                </a:lnTo>
                <a:lnTo>
                  <a:pt x="343579" y="308985"/>
                </a:lnTo>
                <a:lnTo>
                  <a:pt x="354358" y="291592"/>
                </a:lnTo>
                <a:lnTo>
                  <a:pt x="188635" y="291592"/>
                </a:lnTo>
                <a:lnTo>
                  <a:pt x="171903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6" y="122865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7" y="183473"/>
                </a:lnTo>
                <a:lnTo>
                  <a:pt x="263428" y="211654"/>
                </a:lnTo>
                <a:lnTo>
                  <a:pt x="253486" y="253921"/>
                </a:lnTo>
                <a:lnTo>
                  <a:pt x="220799" y="285697"/>
                </a:lnTo>
                <a:lnTo>
                  <a:pt x="188635" y="291592"/>
                </a:lnTo>
                <a:lnTo>
                  <a:pt x="354358" y="291592"/>
                </a:lnTo>
                <a:lnTo>
                  <a:pt x="371589" y="243236"/>
                </a:lnTo>
                <a:lnTo>
                  <a:pt x="376933" y="185252"/>
                </a:lnTo>
                <a:lnTo>
                  <a:pt x="373868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6486" y="2035746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4" y="213560"/>
                </a:lnTo>
                <a:lnTo>
                  <a:pt x="257535" y="210224"/>
                </a:lnTo>
                <a:lnTo>
                  <a:pt x="249549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6" y="147826"/>
                </a:lnTo>
                <a:lnTo>
                  <a:pt x="112777" y="147826"/>
                </a:lnTo>
                <a:lnTo>
                  <a:pt x="112777" y="73658"/>
                </a:lnTo>
                <a:lnTo>
                  <a:pt x="324920" y="73658"/>
                </a:lnTo>
                <a:lnTo>
                  <a:pt x="323966" y="68989"/>
                </a:lnTo>
                <a:lnTo>
                  <a:pt x="302207" y="30951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4" y="216930"/>
                </a:lnTo>
                <a:lnTo>
                  <a:pt x="137276" y="218501"/>
                </a:lnTo>
                <a:lnTo>
                  <a:pt x="170604" y="252812"/>
                </a:lnTo>
                <a:lnTo>
                  <a:pt x="230633" y="363725"/>
                </a:lnTo>
                <a:lnTo>
                  <a:pt x="357634" y="363725"/>
                </a:lnTo>
                <a:lnTo>
                  <a:pt x="303022" y="258655"/>
                </a:lnTo>
                <a:lnTo>
                  <a:pt x="276955" y="223940"/>
                </a:lnTo>
                <a:lnTo>
                  <a:pt x="269408" y="216913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0" y="73658"/>
                </a:moveTo>
                <a:lnTo>
                  <a:pt x="162223" y="73658"/>
                </a:lnTo>
                <a:lnTo>
                  <a:pt x="176416" y="74247"/>
                </a:lnTo>
                <a:lnTo>
                  <a:pt x="188140" y="76018"/>
                </a:lnTo>
                <a:lnTo>
                  <a:pt x="215394" y="110234"/>
                </a:lnTo>
                <a:lnTo>
                  <a:pt x="215394" y="118191"/>
                </a:lnTo>
                <a:lnTo>
                  <a:pt x="213022" y="125218"/>
                </a:lnTo>
                <a:lnTo>
                  <a:pt x="208281" y="131399"/>
                </a:lnTo>
                <a:lnTo>
                  <a:pt x="203622" y="137580"/>
                </a:lnTo>
                <a:lnTo>
                  <a:pt x="197528" y="141389"/>
                </a:lnTo>
                <a:lnTo>
                  <a:pt x="190075" y="142829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5" y="147826"/>
                </a:lnTo>
                <a:lnTo>
                  <a:pt x="317966" y="147826"/>
                </a:lnTo>
                <a:lnTo>
                  <a:pt x="320882" y="141905"/>
                </a:lnTo>
                <a:lnTo>
                  <a:pt x="324930" y="129357"/>
                </a:lnTo>
                <a:lnTo>
                  <a:pt x="327358" y="115778"/>
                </a:lnTo>
                <a:lnTo>
                  <a:pt x="328167" y="101173"/>
                </a:lnTo>
                <a:lnTo>
                  <a:pt x="327119" y="84426"/>
                </a:lnTo>
                <a:lnTo>
                  <a:pt x="324920" y="73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10102" y="2358389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12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10102" y="228155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0102" y="220852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21" y="0"/>
                </a:lnTo>
              </a:path>
            </a:pathLst>
          </a:custGeom>
          <a:ln w="73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10102" y="214248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10102" y="207454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7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77979" y="2035746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4" y="0"/>
                </a:moveTo>
                <a:lnTo>
                  <a:pt x="0" y="0"/>
                </a:lnTo>
                <a:lnTo>
                  <a:pt x="0" y="363725"/>
                </a:lnTo>
                <a:lnTo>
                  <a:pt x="105663" y="363725"/>
                </a:lnTo>
                <a:lnTo>
                  <a:pt x="105663" y="163997"/>
                </a:lnTo>
                <a:lnTo>
                  <a:pt x="216288" y="163997"/>
                </a:lnTo>
                <a:lnTo>
                  <a:pt x="104904" y="0"/>
                </a:lnTo>
                <a:close/>
              </a:path>
              <a:path w="347979" h="363855">
                <a:moveTo>
                  <a:pt x="216288" y="163997"/>
                </a:moveTo>
                <a:lnTo>
                  <a:pt x="105663" y="163997"/>
                </a:lnTo>
                <a:lnTo>
                  <a:pt x="241301" y="363725"/>
                </a:lnTo>
                <a:lnTo>
                  <a:pt x="347471" y="363725"/>
                </a:lnTo>
                <a:lnTo>
                  <a:pt x="347471" y="200825"/>
                </a:lnTo>
                <a:lnTo>
                  <a:pt x="241301" y="200825"/>
                </a:lnTo>
                <a:lnTo>
                  <a:pt x="216288" y="163997"/>
                </a:lnTo>
                <a:close/>
              </a:path>
              <a:path w="347979" h="363855">
                <a:moveTo>
                  <a:pt x="347471" y="0"/>
                </a:moveTo>
                <a:lnTo>
                  <a:pt x="241301" y="0"/>
                </a:lnTo>
                <a:lnTo>
                  <a:pt x="241301" y="200825"/>
                </a:lnTo>
                <a:lnTo>
                  <a:pt x="347471" y="20082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58554" y="2035746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1"/>
                </a:lnTo>
                <a:lnTo>
                  <a:pt x="373775" y="303781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5"/>
                </a:lnTo>
                <a:lnTo>
                  <a:pt x="295273" y="94315"/>
                </a:lnTo>
                <a:lnTo>
                  <a:pt x="259927" y="0"/>
                </a:lnTo>
                <a:close/>
              </a:path>
              <a:path w="396239" h="363855">
                <a:moveTo>
                  <a:pt x="373775" y="303781"/>
                </a:moveTo>
                <a:lnTo>
                  <a:pt x="260347" y="303781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5" y="303781"/>
                </a:lnTo>
                <a:close/>
              </a:path>
              <a:path w="396239" h="363855">
                <a:moveTo>
                  <a:pt x="295273" y="94315"/>
                </a:moveTo>
                <a:lnTo>
                  <a:pt x="196851" y="94315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3" y="94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2111" y="2686114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4" h="363855">
                <a:moveTo>
                  <a:pt x="117431" y="0"/>
                </a:moveTo>
                <a:lnTo>
                  <a:pt x="0" y="0"/>
                </a:lnTo>
                <a:lnTo>
                  <a:pt x="137416" y="363725"/>
                </a:lnTo>
                <a:lnTo>
                  <a:pt x="259163" y="363725"/>
                </a:lnTo>
                <a:lnTo>
                  <a:pt x="297010" y="261788"/>
                </a:lnTo>
                <a:lnTo>
                  <a:pt x="199389" y="261788"/>
                </a:lnTo>
                <a:lnTo>
                  <a:pt x="117431" y="0"/>
                </a:lnTo>
                <a:close/>
              </a:path>
              <a:path w="394334" h="363855">
                <a:moveTo>
                  <a:pt x="394207" y="0"/>
                </a:moveTo>
                <a:lnTo>
                  <a:pt x="280163" y="0"/>
                </a:lnTo>
                <a:lnTo>
                  <a:pt x="199389" y="261788"/>
                </a:lnTo>
                <a:lnTo>
                  <a:pt x="297010" y="261788"/>
                </a:lnTo>
                <a:lnTo>
                  <a:pt x="394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4335" y="2686114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1" y="0"/>
                </a:moveTo>
                <a:lnTo>
                  <a:pt x="0" y="0"/>
                </a:lnTo>
                <a:lnTo>
                  <a:pt x="0" y="363725"/>
                </a:lnTo>
                <a:lnTo>
                  <a:pt x="112776" y="363725"/>
                </a:lnTo>
                <a:lnTo>
                  <a:pt x="112776" y="216406"/>
                </a:lnTo>
                <a:lnTo>
                  <a:pt x="268613" y="216406"/>
                </a:lnTo>
                <a:lnTo>
                  <a:pt x="264154" y="213561"/>
                </a:lnTo>
                <a:lnTo>
                  <a:pt x="257534" y="210224"/>
                </a:lnTo>
                <a:lnTo>
                  <a:pt x="249549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1" y="181774"/>
                </a:lnTo>
                <a:lnTo>
                  <a:pt x="317966" y="147826"/>
                </a:lnTo>
                <a:lnTo>
                  <a:pt x="112776" y="147826"/>
                </a:lnTo>
                <a:lnTo>
                  <a:pt x="112776" y="73659"/>
                </a:lnTo>
                <a:lnTo>
                  <a:pt x="324920" y="73659"/>
                </a:lnTo>
                <a:lnTo>
                  <a:pt x="323966" y="68990"/>
                </a:lnTo>
                <a:lnTo>
                  <a:pt x="302207" y="30951"/>
                </a:lnTo>
                <a:lnTo>
                  <a:pt x="266871" y="8971"/>
                </a:lnTo>
                <a:lnTo>
                  <a:pt x="211791" y="556"/>
                </a:lnTo>
                <a:lnTo>
                  <a:pt x="187281" y="0"/>
                </a:lnTo>
                <a:close/>
              </a:path>
              <a:path w="358139" h="363855">
                <a:moveTo>
                  <a:pt x="268613" y="216406"/>
                </a:moveTo>
                <a:lnTo>
                  <a:pt x="122683" y="216406"/>
                </a:lnTo>
                <a:lnTo>
                  <a:pt x="130174" y="216930"/>
                </a:lnTo>
                <a:lnTo>
                  <a:pt x="137276" y="218502"/>
                </a:lnTo>
                <a:lnTo>
                  <a:pt x="170602" y="252813"/>
                </a:lnTo>
                <a:lnTo>
                  <a:pt x="230633" y="363725"/>
                </a:lnTo>
                <a:lnTo>
                  <a:pt x="357634" y="363725"/>
                </a:lnTo>
                <a:lnTo>
                  <a:pt x="303022" y="258655"/>
                </a:lnTo>
                <a:lnTo>
                  <a:pt x="276955" y="223940"/>
                </a:lnTo>
                <a:lnTo>
                  <a:pt x="269408" y="216914"/>
                </a:lnTo>
                <a:lnTo>
                  <a:pt x="268613" y="216406"/>
                </a:lnTo>
                <a:close/>
              </a:path>
              <a:path w="358139" h="363855">
                <a:moveTo>
                  <a:pt x="324920" y="73659"/>
                </a:moveTo>
                <a:lnTo>
                  <a:pt x="162222" y="73659"/>
                </a:lnTo>
                <a:lnTo>
                  <a:pt x="176415" y="74248"/>
                </a:lnTo>
                <a:lnTo>
                  <a:pt x="188140" y="76019"/>
                </a:lnTo>
                <a:lnTo>
                  <a:pt x="215394" y="110235"/>
                </a:lnTo>
                <a:lnTo>
                  <a:pt x="215394" y="118191"/>
                </a:lnTo>
                <a:lnTo>
                  <a:pt x="213022" y="125219"/>
                </a:lnTo>
                <a:lnTo>
                  <a:pt x="208281" y="131400"/>
                </a:lnTo>
                <a:lnTo>
                  <a:pt x="203622" y="137581"/>
                </a:lnTo>
                <a:lnTo>
                  <a:pt x="197528" y="141390"/>
                </a:lnTo>
                <a:lnTo>
                  <a:pt x="190075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2" y="147510"/>
                </a:lnTo>
                <a:lnTo>
                  <a:pt x="160275" y="147826"/>
                </a:lnTo>
                <a:lnTo>
                  <a:pt x="317966" y="147826"/>
                </a:lnTo>
                <a:lnTo>
                  <a:pt x="320882" y="141905"/>
                </a:lnTo>
                <a:lnTo>
                  <a:pt x="324930" y="129358"/>
                </a:lnTo>
                <a:lnTo>
                  <a:pt x="327358" y="115778"/>
                </a:lnTo>
                <a:lnTo>
                  <a:pt x="328168" y="101174"/>
                </a:lnTo>
                <a:lnTo>
                  <a:pt x="327119" y="84427"/>
                </a:lnTo>
                <a:lnTo>
                  <a:pt x="324920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1376" y="2686114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17534" y="2776028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4" h="274319">
                <a:moveTo>
                  <a:pt x="112265" y="0"/>
                </a:moveTo>
                <a:lnTo>
                  <a:pt x="0" y="0"/>
                </a:lnTo>
                <a:lnTo>
                  <a:pt x="0" y="273812"/>
                </a:lnTo>
                <a:lnTo>
                  <a:pt x="112265" y="273812"/>
                </a:lnTo>
                <a:lnTo>
                  <a:pt x="112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02726" y="2686114"/>
            <a:ext cx="342265" cy="90170"/>
          </a:xfrm>
          <a:custGeom>
            <a:avLst/>
            <a:gdLst/>
            <a:ahLst/>
            <a:cxnLst/>
            <a:rect l="l" t="t" r="r" b="b"/>
            <a:pathLst>
              <a:path w="342264" h="90169">
                <a:moveTo>
                  <a:pt x="341881" y="0"/>
                </a:moveTo>
                <a:lnTo>
                  <a:pt x="0" y="0"/>
                </a:lnTo>
                <a:lnTo>
                  <a:pt x="0" y="89913"/>
                </a:lnTo>
                <a:lnTo>
                  <a:pt x="341881" y="89913"/>
                </a:lnTo>
                <a:lnTo>
                  <a:pt x="341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23951" y="2686114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24578" y="2686114"/>
            <a:ext cx="309245" cy="363855"/>
          </a:xfrm>
          <a:custGeom>
            <a:avLst/>
            <a:gdLst/>
            <a:ahLst/>
            <a:cxnLst/>
            <a:rect l="l" t="t" r="r" b="b"/>
            <a:pathLst>
              <a:path w="309244" h="363855">
                <a:moveTo>
                  <a:pt x="186944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29107"/>
                </a:lnTo>
                <a:lnTo>
                  <a:pt x="174412" y="229107"/>
                </a:lnTo>
                <a:lnTo>
                  <a:pt x="233774" y="221348"/>
                </a:lnTo>
                <a:lnTo>
                  <a:pt x="275673" y="198032"/>
                </a:lnTo>
                <a:lnTo>
                  <a:pt x="300555" y="160969"/>
                </a:lnTo>
                <a:lnTo>
                  <a:pt x="302047" y="155444"/>
                </a:lnTo>
                <a:lnTo>
                  <a:pt x="112777" y="155444"/>
                </a:lnTo>
                <a:lnTo>
                  <a:pt x="112777" y="74166"/>
                </a:lnTo>
                <a:lnTo>
                  <a:pt x="303788" y="74166"/>
                </a:lnTo>
                <a:lnTo>
                  <a:pt x="301252" y="64280"/>
                </a:lnTo>
                <a:lnTo>
                  <a:pt x="278466" y="29037"/>
                </a:lnTo>
                <a:lnTo>
                  <a:pt x="240357" y="7249"/>
                </a:lnTo>
                <a:lnTo>
                  <a:pt x="215567" y="1811"/>
                </a:lnTo>
                <a:lnTo>
                  <a:pt x="186944" y="0"/>
                </a:lnTo>
                <a:close/>
              </a:path>
              <a:path w="309244" h="363855">
                <a:moveTo>
                  <a:pt x="303788" y="74166"/>
                </a:moveTo>
                <a:lnTo>
                  <a:pt x="144950" y="74166"/>
                </a:lnTo>
                <a:lnTo>
                  <a:pt x="159553" y="74912"/>
                </a:lnTo>
                <a:lnTo>
                  <a:pt x="171618" y="77151"/>
                </a:lnTo>
                <a:lnTo>
                  <a:pt x="198929" y="106905"/>
                </a:lnTo>
                <a:lnTo>
                  <a:pt x="199645" y="115145"/>
                </a:lnTo>
                <a:lnTo>
                  <a:pt x="198819" y="123575"/>
                </a:lnTo>
                <a:lnTo>
                  <a:pt x="168338" y="152597"/>
                </a:lnTo>
                <a:lnTo>
                  <a:pt x="140460" y="155444"/>
                </a:lnTo>
                <a:lnTo>
                  <a:pt x="302047" y="155444"/>
                </a:lnTo>
                <a:lnTo>
                  <a:pt x="306783" y="137905"/>
                </a:lnTo>
                <a:lnTo>
                  <a:pt x="308861" y="111841"/>
                </a:lnTo>
                <a:lnTo>
                  <a:pt x="306957" y="86521"/>
                </a:lnTo>
                <a:lnTo>
                  <a:pt x="303788" y="74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93470" y="2686114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7" y="147826"/>
                </a:lnTo>
                <a:lnTo>
                  <a:pt x="112777" y="147826"/>
                </a:lnTo>
                <a:lnTo>
                  <a:pt x="112777" y="73659"/>
                </a:lnTo>
                <a:lnTo>
                  <a:pt x="324921" y="73659"/>
                </a:lnTo>
                <a:lnTo>
                  <a:pt x="323967" y="68990"/>
                </a:lnTo>
                <a:lnTo>
                  <a:pt x="302208" y="30951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7" y="218502"/>
                </a:lnTo>
                <a:lnTo>
                  <a:pt x="170604" y="252813"/>
                </a:lnTo>
                <a:lnTo>
                  <a:pt x="230634" y="363725"/>
                </a:lnTo>
                <a:lnTo>
                  <a:pt x="357634" y="363725"/>
                </a:lnTo>
                <a:lnTo>
                  <a:pt x="303023" y="258655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1" y="73659"/>
                </a:moveTo>
                <a:lnTo>
                  <a:pt x="162223" y="73659"/>
                </a:lnTo>
                <a:lnTo>
                  <a:pt x="176416" y="74248"/>
                </a:lnTo>
                <a:lnTo>
                  <a:pt x="188140" y="76019"/>
                </a:lnTo>
                <a:lnTo>
                  <a:pt x="215395" y="110235"/>
                </a:lnTo>
                <a:lnTo>
                  <a:pt x="215395" y="118191"/>
                </a:lnTo>
                <a:lnTo>
                  <a:pt x="213023" y="125219"/>
                </a:lnTo>
                <a:lnTo>
                  <a:pt x="208281" y="131400"/>
                </a:lnTo>
                <a:lnTo>
                  <a:pt x="203622" y="137581"/>
                </a:lnTo>
                <a:lnTo>
                  <a:pt x="197528" y="141390"/>
                </a:lnTo>
                <a:lnTo>
                  <a:pt x="190077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5" y="147826"/>
                </a:lnTo>
                <a:lnTo>
                  <a:pt x="317967" y="147826"/>
                </a:lnTo>
                <a:lnTo>
                  <a:pt x="320883" y="141905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7"/>
                </a:lnTo>
                <a:lnTo>
                  <a:pt x="324921" y="7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0512" y="2686114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7" y="303782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18640" y="2686114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5"/>
                </a:lnTo>
                <a:lnTo>
                  <a:pt x="259163" y="363725"/>
                </a:lnTo>
                <a:lnTo>
                  <a:pt x="297010" y="261788"/>
                </a:lnTo>
                <a:lnTo>
                  <a:pt x="199388" y="261788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2" y="0"/>
                </a:lnTo>
                <a:lnTo>
                  <a:pt x="199388" y="261788"/>
                </a:lnTo>
                <a:lnTo>
                  <a:pt x="297010" y="261788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17760" y="2680016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3"/>
                </a:lnTo>
                <a:lnTo>
                  <a:pt x="49616" y="49615"/>
                </a:lnTo>
                <a:lnTo>
                  <a:pt x="12393" y="109040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6"/>
                </a:lnTo>
                <a:lnTo>
                  <a:pt x="111936" y="364919"/>
                </a:lnTo>
                <a:lnTo>
                  <a:pt x="162863" y="374697"/>
                </a:lnTo>
                <a:lnTo>
                  <a:pt x="192280" y="375920"/>
                </a:lnTo>
                <a:lnTo>
                  <a:pt x="221316" y="374505"/>
                </a:lnTo>
                <a:lnTo>
                  <a:pt x="271895" y="363168"/>
                </a:lnTo>
                <a:lnTo>
                  <a:pt x="312535" y="340736"/>
                </a:lnTo>
                <a:lnTo>
                  <a:pt x="343580" y="308985"/>
                </a:lnTo>
                <a:lnTo>
                  <a:pt x="354358" y="291593"/>
                </a:lnTo>
                <a:lnTo>
                  <a:pt x="188636" y="291593"/>
                </a:lnTo>
                <a:lnTo>
                  <a:pt x="171905" y="290086"/>
                </a:lnTo>
                <a:lnTo>
                  <a:pt x="132758" y="267548"/>
                </a:lnTo>
                <a:lnTo>
                  <a:pt x="113555" y="214040"/>
                </a:lnTo>
                <a:lnTo>
                  <a:pt x="112270" y="188467"/>
                </a:lnTo>
                <a:lnTo>
                  <a:pt x="113557" y="162674"/>
                </a:lnTo>
                <a:lnTo>
                  <a:pt x="123878" y="122865"/>
                </a:lnTo>
                <a:lnTo>
                  <a:pt x="156908" y="90858"/>
                </a:lnTo>
                <a:lnTo>
                  <a:pt x="187622" y="84837"/>
                </a:lnTo>
                <a:lnTo>
                  <a:pt x="353838" y="84837"/>
                </a:lnTo>
                <a:lnTo>
                  <a:pt x="349325" y="75510"/>
                </a:lnTo>
                <a:lnTo>
                  <a:pt x="327831" y="48682"/>
                </a:lnTo>
                <a:lnTo>
                  <a:pt x="300652" y="27396"/>
                </a:lnTo>
                <a:lnTo>
                  <a:pt x="268266" y="12181"/>
                </a:lnTo>
                <a:lnTo>
                  <a:pt x="230674" y="3046"/>
                </a:lnTo>
                <a:lnTo>
                  <a:pt x="187877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2" y="84837"/>
                </a:lnTo>
                <a:lnTo>
                  <a:pt x="204467" y="86314"/>
                </a:lnTo>
                <a:lnTo>
                  <a:pt x="219456" y="90753"/>
                </a:lnTo>
                <a:lnTo>
                  <a:pt x="252988" y="122084"/>
                </a:lnTo>
                <a:lnTo>
                  <a:pt x="263368" y="159549"/>
                </a:lnTo>
                <a:lnTo>
                  <a:pt x="264669" y="183474"/>
                </a:lnTo>
                <a:lnTo>
                  <a:pt x="263429" y="211655"/>
                </a:lnTo>
                <a:lnTo>
                  <a:pt x="253488" y="253922"/>
                </a:lnTo>
                <a:lnTo>
                  <a:pt x="220800" y="285698"/>
                </a:lnTo>
                <a:lnTo>
                  <a:pt x="188636" y="291593"/>
                </a:lnTo>
                <a:lnTo>
                  <a:pt x="354358" y="291593"/>
                </a:lnTo>
                <a:lnTo>
                  <a:pt x="371591" y="243237"/>
                </a:lnTo>
                <a:lnTo>
                  <a:pt x="376934" y="185252"/>
                </a:lnTo>
                <a:lnTo>
                  <a:pt x="373869" y="143803"/>
                </a:lnTo>
                <a:lnTo>
                  <a:pt x="364669" y="107219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35843" y="2680016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78" y="242824"/>
                </a:moveTo>
                <a:lnTo>
                  <a:pt x="0" y="249513"/>
                </a:lnTo>
                <a:lnTo>
                  <a:pt x="4286" y="275802"/>
                </a:lnTo>
                <a:lnTo>
                  <a:pt x="12446" y="299679"/>
                </a:lnTo>
                <a:lnTo>
                  <a:pt x="40384" y="340192"/>
                </a:lnTo>
                <a:lnTo>
                  <a:pt x="90349" y="366977"/>
                </a:lnTo>
                <a:lnTo>
                  <a:pt x="168826" y="375920"/>
                </a:lnTo>
                <a:lnTo>
                  <a:pt x="194099" y="374967"/>
                </a:lnTo>
                <a:lnTo>
                  <a:pt x="237821" y="367347"/>
                </a:lnTo>
                <a:lnTo>
                  <a:pt x="287177" y="341842"/>
                </a:lnTo>
                <a:lnTo>
                  <a:pt x="316863" y="304293"/>
                </a:lnTo>
                <a:lnTo>
                  <a:pt x="170435" y="304293"/>
                </a:lnTo>
                <a:lnTo>
                  <a:pt x="155241" y="302913"/>
                </a:lnTo>
                <a:lnTo>
                  <a:pt x="120820" y="282280"/>
                </a:lnTo>
                <a:lnTo>
                  <a:pt x="108852" y="255013"/>
                </a:lnTo>
                <a:lnTo>
                  <a:pt x="106678" y="242824"/>
                </a:lnTo>
                <a:close/>
              </a:path>
              <a:path w="330200" h="375919">
                <a:moveTo>
                  <a:pt x="168231" y="0"/>
                </a:moveTo>
                <a:lnTo>
                  <a:pt x="117495" y="3555"/>
                </a:lnTo>
                <a:lnTo>
                  <a:pt x="78826" y="14224"/>
                </a:lnTo>
                <a:lnTo>
                  <a:pt x="39116" y="41595"/>
                </a:lnTo>
                <a:lnTo>
                  <a:pt x="17779" y="79079"/>
                </a:lnTo>
                <a:lnTo>
                  <a:pt x="13715" y="106258"/>
                </a:lnTo>
                <a:lnTo>
                  <a:pt x="15700" y="126641"/>
                </a:lnTo>
                <a:lnTo>
                  <a:pt x="31575" y="161692"/>
                </a:lnTo>
                <a:lnTo>
                  <a:pt x="63851" y="189457"/>
                </a:lnTo>
                <a:lnTo>
                  <a:pt x="116498" y="211520"/>
                </a:lnTo>
                <a:lnTo>
                  <a:pt x="171284" y="225539"/>
                </a:lnTo>
                <a:lnTo>
                  <a:pt x="187684" y="230727"/>
                </a:lnTo>
                <a:lnTo>
                  <a:pt x="219708" y="259998"/>
                </a:lnTo>
                <a:lnTo>
                  <a:pt x="220472" y="266871"/>
                </a:lnTo>
                <a:lnTo>
                  <a:pt x="219661" y="274077"/>
                </a:lnTo>
                <a:lnTo>
                  <a:pt x="191695" y="301488"/>
                </a:lnTo>
                <a:lnTo>
                  <a:pt x="170435" y="304293"/>
                </a:lnTo>
                <a:lnTo>
                  <a:pt x="316863" y="304293"/>
                </a:lnTo>
                <a:lnTo>
                  <a:pt x="329543" y="253481"/>
                </a:lnTo>
                <a:lnTo>
                  <a:pt x="329576" y="249513"/>
                </a:lnTo>
                <a:lnTo>
                  <a:pt x="328786" y="236819"/>
                </a:lnTo>
                <a:lnTo>
                  <a:pt x="315212" y="197528"/>
                </a:lnTo>
                <a:lnTo>
                  <a:pt x="283673" y="165832"/>
                </a:lnTo>
                <a:lnTo>
                  <a:pt x="226587" y="141045"/>
                </a:lnTo>
                <a:lnTo>
                  <a:pt x="149914" y="121892"/>
                </a:lnTo>
                <a:lnTo>
                  <a:pt x="139160" y="118619"/>
                </a:lnTo>
                <a:lnTo>
                  <a:pt x="131152" y="115219"/>
                </a:lnTo>
                <a:lnTo>
                  <a:pt x="125898" y="111676"/>
                </a:lnTo>
                <a:lnTo>
                  <a:pt x="120563" y="107020"/>
                </a:lnTo>
                <a:lnTo>
                  <a:pt x="117857" y="101855"/>
                </a:lnTo>
                <a:lnTo>
                  <a:pt x="117857" y="88139"/>
                </a:lnTo>
                <a:lnTo>
                  <a:pt x="157309" y="67565"/>
                </a:lnTo>
                <a:lnTo>
                  <a:pt x="306838" y="67565"/>
                </a:lnTo>
                <a:lnTo>
                  <a:pt x="303645" y="59585"/>
                </a:lnTo>
                <a:lnTo>
                  <a:pt x="274488" y="25991"/>
                </a:lnTo>
                <a:lnTo>
                  <a:pt x="229648" y="6487"/>
                </a:lnTo>
                <a:lnTo>
                  <a:pt x="201015" y="1620"/>
                </a:lnTo>
                <a:lnTo>
                  <a:pt x="168231" y="0"/>
                </a:lnTo>
                <a:close/>
              </a:path>
              <a:path w="330200" h="375919">
                <a:moveTo>
                  <a:pt x="306838" y="67565"/>
                </a:moveTo>
                <a:lnTo>
                  <a:pt x="157309" y="67565"/>
                </a:lnTo>
                <a:lnTo>
                  <a:pt x="168548" y="68265"/>
                </a:lnTo>
                <a:lnTo>
                  <a:pt x="178518" y="70370"/>
                </a:lnTo>
                <a:lnTo>
                  <a:pt x="209661" y="103268"/>
                </a:lnTo>
                <a:lnTo>
                  <a:pt x="212342" y="114808"/>
                </a:lnTo>
                <a:lnTo>
                  <a:pt x="318006" y="108544"/>
                </a:lnTo>
                <a:lnTo>
                  <a:pt x="312671" y="82144"/>
                </a:lnTo>
                <a:lnTo>
                  <a:pt x="306838" y="6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2516" y="2686114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4" h="370205">
                <a:moveTo>
                  <a:pt x="112269" y="0"/>
                </a:moveTo>
                <a:lnTo>
                  <a:pt x="0" y="0"/>
                </a:lnTo>
                <a:lnTo>
                  <a:pt x="0" y="216659"/>
                </a:lnTo>
                <a:lnTo>
                  <a:pt x="5857" y="261284"/>
                </a:lnTo>
                <a:lnTo>
                  <a:pt x="19631" y="299399"/>
                </a:lnTo>
                <a:lnTo>
                  <a:pt x="43312" y="329610"/>
                </a:lnTo>
                <a:lnTo>
                  <a:pt x="84089" y="356427"/>
                </a:lnTo>
                <a:lnTo>
                  <a:pt x="125390" y="366097"/>
                </a:lnTo>
                <a:lnTo>
                  <a:pt x="169730" y="369585"/>
                </a:lnTo>
                <a:lnTo>
                  <a:pt x="183304" y="369821"/>
                </a:lnTo>
                <a:lnTo>
                  <a:pt x="205416" y="369060"/>
                </a:lnTo>
                <a:lnTo>
                  <a:pt x="244751" y="362998"/>
                </a:lnTo>
                <a:lnTo>
                  <a:pt x="284944" y="345818"/>
                </a:lnTo>
                <a:lnTo>
                  <a:pt x="316933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9"/>
                </a:lnTo>
                <a:lnTo>
                  <a:pt x="121518" y="259078"/>
                </a:lnTo>
                <a:lnTo>
                  <a:pt x="112269" y="221824"/>
                </a:lnTo>
                <a:lnTo>
                  <a:pt x="112269" y="0"/>
                </a:lnTo>
                <a:close/>
              </a:path>
              <a:path w="348614" h="370205">
                <a:moveTo>
                  <a:pt x="348486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8" y="247944"/>
                </a:lnTo>
                <a:lnTo>
                  <a:pt x="348486" y="216659"/>
                </a:lnTo>
                <a:lnTo>
                  <a:pt x="348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08594" y="2686114"/>
            <a:ext cx="373380" cy="363855"/>
          </a:xfrm>
          <a:custGeom>
            <a:avLst/>
            <a:gdLst/>
            <a:ahLst/>
            <a:cxnLst/>
            <a:rect l="l" t="t" r="r" b="b"/>
            <a:pathLst>
              <a:path w="373379" h="363855">
                <a:moveTo>
                  <a:pt x="150369" y="209293"/>
                </a:moveTo>
                <a:lnTo>
                  <a:pt x="38098" y="209293"/>
                </a:lnTo>
                <a:lnTo>
                  <a:pt x="38098" y="363725"/>
                </a:lnTo>
                <a:lnTo>
                  <a:pt x="205233" y="363725"/>
                </a:lnTo>
                <a:lnTo>
                  <a:pt x="220568" y="363122"/>
                </a:lnTo>
                <a:lnTo>
                  <a:pt x="271527" y="354074"/>
                </a:lnTo>
                <a:lnTo>
                  <a:pt x="310305" y="335357"/>
                </a:lnTo>
                <a:lnTo>
                  <a:pt x="343122" y="301686"/>
                </a:lnTo>
                <a:lnTo>
                  <a:pt x="355052" y="280922"/>
                </a:lnTo>
                <a:lnTo>
                  <a:pt x="150369" y="280922"/>
                </a:lnTo>
                <a:lnTo>
                  <a:pt x="150369" y="209293"/>
                </a:lnTo>
                <a:close/>
              </a:path>
              <a:path w="373379" h="363855">
                <a:moveTo>
                  <a:pt x="354015" y="82295"/>
                </a:moveTo>
                <a:lnTo>
                  <a:pt x="178225" y="82295"/>
                </a:lnTo>
                <a:lnTo>
                  <a:pt x="198577" y="83629"/>
                </a:lnTo>
                <a:lnTo>
                  <a:pt x="215826" y="87628"/>
                </a:lnTo>
                <a:lnTo>
                  <a:pt x="249380" y="116569"/>
                </a:lnTo>
                <a:lnTo>
                  <a:pt x="258906" y="156100"/>
                </a:lnTo>
                <a:lnTo>
                  <a:pt x="260097" y="182707"/>
                </a:lnTo>
                <a:lnTo>
                  <a:pt x="259572" y="203030"/>
                </a:lnTo>
                <a:lnTo>
                  <a:pt x="251630" y="245869"/>
                </a:lnTo>
                <a:lnTo>
                  <a:pt x="219499" y="276528"/>
                </a:lnTo>
                <a:lnTo>
                  <a:pt x="177970" y="280922"/>
                </a:lnTo>
                <a:lnTo>
                  <a:pt x="355052" y="280922"/>
                </a:lnTo>
                <a:lnTo>
                  <a:pt x="369455" y="233233"/>
                </a:lnTo>
                <a:lnTo>
                  <a:pt x="372874" y="180338"/>
                </a:lnTo>
                <a:lnTo>
                  <a:pt x="372319" y="161985"/>
                </a:lnTo>
                <a:lnTo>
                  <a:pt x="370661" y="144132"/>
                </a:lnTo>
                <a:lnTo>
                  <a:pt x="367907" y="126772"/>
                </a:lnTo>
                <a:lnTo>
                  <a:pt x="364068" y="109896"/>
                </a:lnTo>
                <a:lnTo>
                  <a:pt x="358951" y="93783"/>
                </a:lnTo>
                <a:lnTo>
                  <a:pt x="354015" y="82295"/>
                </a:lnTo>
                <a:close/>
              </a:path>
              <a:path w="373379" h="363855">
                <a:moveTo>
                  <a:pt x="205233" y="154429"/>
                </a:moveTo>
                <a:lnTo>
                  <a:pt x="0" y="154429"/>
                </a:lnTo>
                <a:lnTo>
                  <a:pt x="0" y="209293"/>
                </a:lnTo>
                <a:lnTo>
                  <a:pt x="205233" y="209293"/>
                </a:lnTo>
                <a:lnTo>
                  <a:pt x="205233" y="154429"/>
                </a:lnTo>
                <a:close/>
              </a:path>
              <a:path w="373379" h="363855">
                <a:moveTo>
                  <a:pt x="205233" y="0"/>
                </a:moveTo>
                <a:lnTo>
                  <a:pt x="38098" y="0"/>
                </a:lnTo>
                <a:lnTo>
                  <a:pt x="38098" y="154429"/>
                </a:lnTo>
                <a:lnTo>
                  <a:pt x="150369" y="154429"/>
                </a:lnTo>
                <a:lnTo>
                  <a:pt x="150369" y="82295"/>
                </a:lnTo>
                <a:lnTo>
                  <a:pt x="354015" y="82295"/>
                </a:lnTo>
                <a:lnTo>
                  <a:pt x="324792" y="39997"/>
                </a:lnTo>
                <a:lnTo>
                  <a:pt x="285073" y="13374"/>
                </a:lnTo>
                <a:lnTo>
                  <a:pt x="228757" y="839"/>
                </a:lnTo>
                <a:lnTo>
                  <a:pt x="20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03734" y="2686114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29354" y="2948749"/>
            <a:ext cx="107950" cy="101600"/>
          </a:xfrm>
          <a:custGeom>
            <a:avLst/>
            <a:gdLst/>
            <a:ahLst/>
            <a:cxnLst/>
            <a:rect l="l" t="t" r="r" b="b"/>
            <a:pathLst>
              <a:path w="107950" h="101600">
                <a:moveTo>
                  <a:pt x="0" y="0"/>
                </a:moveTo>
                <a:lnTo>
                  <a:pt x="107694" y="0"/>
                </a:lnTo>
                <a:lnTo>
                  <a:pt x="107694" y="101090"/>
                </a:lnTo>
                <a:lnTo>
                  <a:pt x="0" y="1010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27518"/>
                </a:lnTo>
                <a:lnTo>
                  <a:pt x="8256444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7993" y="3418996"/>
            <a:ext cx="6606540" cy="129539"/>
          </a:xfrm>
          <a:custGeom>
            <a:avLst/>
            <a:gdLst/>
            <a:ahLst/>
            <a:cxnLst/>
            <a:rect l="l" t="t" r="r" b="b"/>
            <a:pathLst>
              <a:path w="6606540" h="129539">
                <a:moveTo>
                  <a:pt x="0" y="129430"/>
                </a:moveTo>
                <a:lnTo>
                  <a:pt x="6606006" y="129430"/>
                </a:lnTo>
                <a:lnTo>
                  <a:pt x="6606006" y="0"/>
                </a:lnTo>
                <a:lnTo>
                  <a:pt x="0" y="0"/>
                </a:lnTo>
                <a:lnTo>
                  <a:pt x="0" y="12943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370" y="1125932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78" y="242824"/>
                </a:moveTo>
                <a:lnTo>
                  <a:pt x="0" y="249511"/>
                </a:lnTo>
                <a:lnTo>
                  <a:pt x="4285" y="275801"/>
                </a:lnTo>
                <a:lnTo>
                  <a:pt x="12445" y="299678"/>
                </a:lnTo>
                <a:lnTo>
                  <a:pt x="40384" y="340192"/>
                </a:lnTo>
                <a:lnTo>
                  <a:pt x="90348" y="366976"/>
                </a:lnTo>
                <a:lnTo>
                  <a:pt x="168824" y="375918"/>
                </a:lnTo>
                <a:lnTo>
                  <a:pt x="194098" y="374966"/>
                </a:lnTo>
                <a:lnTo>
                  <a:pt x="237820" y="367347"/>
                </a:lnTo>
                <a:lnTo>
                  <a:pt x="287176" y="341842"/>
                </a:lnTo>
                <a:lnTo>
                  <a:pt x="316863" y="304293"/>
                </a:lnTo>
                <a:lnTo>
                  <a:pt x="170434" y="304293"/>
                </a:lnTo>
                <a:lnTo>
                  <a:pt x="155239" y="302913"/>
                </a:lnTo>
                <a:lnTo>
                  <a:pt x="120818" y="282279"/>
                </a:lnTo>
                <a:lnTo>
                  <a:pt x="108852" y="255013"/>
                </a:lnTo>
                <a:lnTo>
                  <a:pt x="106678" y="242824"/>
                </a:lnTo>
                <a:close/>
              </a:path>
              <a:path w="330200" h="375919">
                <a:moveTo>
                  <a:pt x="168230" y="0"/>
                </a:moveTo>
                <a:lnTo>
                  <a:pt x="117495" y="3555"/>
                </a:lnTo>
                <a:lnTo>
                  <a:pt x="78825" y="14224"/>
                </a:lnTo>
                <a:lnTo>
                  <a:pt x="39115" y="41595"/>
                </a:lnTo>
                <a:lnTo>
                  <a:pt x="17779" y="79079"/>
                </a:lnTo>
                <a:lnTo>
                  <a:pt x="13715" y="106257"/>
                </a:lnTo>
                <a:lnTo>
                  <a:pt x="15700" y="126640"/>
                </a:lnTo>
                <a:lnTo>
                  <a:pt x="31574" y="161691"/>
                </a:lnTo>
                <a:lnTo>
                  <a:pt x="63850" y="189456"/>
                </a:lnTo>
                <a:lnTo>
                  <a:pt x="116498" y="211519"/>
                </a:lnTo>
                <a:lnTo>
                  <a:pt x="171284" y="225539"/>
                </a:lnTo>
                <a:lnTo>
                  <a:pt x="187683" y="230726"/>
                </a:lnTo>
                <a:lnTo>
                  <a:pt x="219707" y="259998"/>
                </a:lnTo>
                <a:lnTo>
                  <a:pt x="220470" y="266871"/>
                </a:lnTo>
                <a:lnTo>
                  <a:pt x="219659" y="274077"/>
                </a:lnTo>
                <a:lnTo>
                  <a:pt x="191695" y="301488"/>
                </a:lnTo>
                <a:lnTo>
                  <a:pt x="170434" y="304293"/>
                </a:lnTo>
                <a:lnTo>
                  <a:pt x="316863" y="304293"/>
                </a:lnTo>
                <a:lnTo>
                  <a:pt x="329542" y="253481"/>
                </a:lnTo>
                <a:lnTo>
                  <a:pt x="329574" y="249511"/>
                </a:lnTo>
                <a:lnTo>
                  <a:pt x="328785" y="236819"/>
                </a:lnTo>
                <a:lnTo>
                  <a:pt x="315211" y="197528"/>
                </a:lnTo>
                <a:lnTo>
                  <a:pt x="283672" y="165832"/>
                </a:lnTo>
                <a:lnTo>
                  <a:pt x="226587" y="141045"/>
                </a:lnTo>
                <a:lnTo>
                  <a:pt x="149913" y="121892"/>
                </a:lnTo>
                <a:lnTo>
                  <a:pt x="139159" y="118619"/>
                </a:lnTo>
                <a:lnTo>
                  <a:pt x="131152" y="115219"/>
                </a:lnTo>
                <a:lnTo>
                  <a:pt x="125898" y="111674"/>
                </a:lnTo>
                <a:lnTo>
                  <a:pt x="120563" y="107020"/>
                </a:lnTo>
                <a:lnTo>
                  <a:pt x="117856" y="101855"/>
                </a:lnTo>
                <a:lnTo>
                  <a:pt x="117856" y="88139"/>
                </a:lnTo>
                <a:lnTo>
                  <a:pt x="157308" y="67565"/>
                </a:lnTo>
                <a:lnTo>
                  <a:pt x="306838" y="67565"/>
                </a:lnTo>
                <a:lnTo>
                  <a:pt x="303645" y="59585"/>
                </a:lnTo>
                <a:lnTo>
                  <a:pt x="274488" y="25991"/>
                </a:lnTo>
                <a:lnTo>
                  <a:pt x="229647" y="6487"/>
                </a:lnTo>
                <a:lnTo>
                  <a:pt x="201014" y="1620"/>
                </a:lnTo>
                <a:lnTo>
                  <a:pt x="168230" y="0"/>
                </a:lnTo>
                <a:close/>
              </a:path>
              <a:path w="330200" h="375919">
                <a:moveTo>
                  <a:pt x="306838" y="67565"/>
                </a:moveTo>
                <a:lnTo>
                  <a:pt x="157308" y="67565"/>
                </a:lnTo>
                <a:lnTo>
                  <a:pt x="168548" y="68265"/>
                </a:lnTo>
                <a:lnTo>
                  <a:pt x="178517" y="70369"/>
                </a:lnTo>
                <a:lnTo>
                  <a:pt x="209660" y="103268"/>
                </a:lnTo>
                <a:lnTo>
                  <a:pt x="212341" y="114808"/>
                </a:lnTo>
                <a:lnTo>
                  <a:pt x="318005" y="108543"/>
                </a:lnTo>
                <a:lnTo>
                  <a:pt x="312671" y="82143"/>
                </a:lnTo>
                <a:lnTo>
                  <a:pt x="306838" y="6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5041" y="1132030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5" h="370205">
                <a:moveTo>
                  <a:pt x="112269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2" y="329610"/>
                </a:lnTo>
                <a:lnTo>
                  <a:pt x="84090" y="356427"/>
                </a:lnTo>
                <a:lnTo>
                  <a:pt x="125392" y="366097"/>
                </a:lnTo>
                <a:lnTo>
                  <a:pt x="169730" y="369583"/>
                </a:lnTo>
                <a:lnTo>
                  <a:pt x="183305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8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9"/>
                </a:lnTo>
                <a:lnTo>
                  <a:pt x="121518" y="259078"/>
                </a:lnTo>
                <a:lnTo>
                  <a:pt x="112269" y="221824"/>
                </a:lnTo>
                <a:lnTo>
                  <a:pt x="112269" y="0"/>
                </a:lnTo>
                <a:close/>
              </a:path>
              <a:path w="348615" h="370205">
                <a:moveTo>
                  <a:pt x="348486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8" y="247944"/>
                </a:lnTo>
                <a:lnTo>
                  <a:pt x="348486" y="216658"/>
                </a:lnTo>
                <a:lnTo>
                  <a:pt x="348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9219" y="1132030"/>
            <a:ext cx="335280" cy="363855"/>
          </a:xfrm>
          <a:custGeom>
            <a:avLst/>
            <a:gdLst/>
            <a:ahLst/>
            <a:cxnLst/>
            <a:rect l="l" t="t" r="r" b="b"/>
            <a:pathLst>
              <a:path w="335280" h="363855">
                <a:moveTo>
                  <a:pt x="167046" y="0"/>
                </a:moveTo>
                <a:lnTo>
                  <a:pt x="0" y="0"/>
                </a:lnTo>
                <a:lnTo>
                  <a:pt x="0" y="363725"/>
                </a:lnTo>
                <a:lnTo>
                  <a:pt x="167046" y="363725"/>
                </a:lnTo>
                <a:lnTo>
                  <a:pt x="182477" y="363106"/>
                </a:lnTo>
                <a:lnTo>
                  <a:pt x="234021" y="353818"/>
                </a:lnTo>
                <a:lnTo>
                  <a:pt x="272632" y="334817"/>
                </a:lnTo>
                <a:lnTo>
                  <a:pt x="305668" y="300542"/>
                </a:lnTo>
                <a:lnTo>
                  <a:pt x="316816" y="280922"/>
                </a:lnTo>
                <a:lnTo>
                  <a:pt x="112269" y="280922"/>
                </a:lnTo>
                <a:lnTo>
                  <a:pt x="112269" y="82296"/>
                </a:lnTo>
                <a:lnTo>
                  <a:pt x="315618" y="82296"/>
                </a:lnTo>
                <a:lnTo>
                  <a:pt x="314178" y="78949"/>
                </a:lnTo>
                <a:lnTo>
                  <a:pt x="286475" y="40033"/>
                </a:lnTo>
                <a:lnTo>
                  <a:pt x="246805" y="13374"/>
                </a:lnTo>
                <a:lnTo>
                  <a:pt x="190523" y="839"/>
                </a:lnTo>
                <a:lnTo>
                  <a:pt x="167046" y="0"/>
                </a:lnTo>
                <a:close/>
              </a:path>
              <a:path w="335280" h="363855">
                <a:moveTo>
                  <a:pt x="315618" y="82296"/>
                </a:moveTo>
                <a:lnTo>
                  <a:pt x="140378" y="82296"/>
                </a:lnTo>
                <a:lnTo>
                  <a:pt x="160729" y="83629"/>
                </a:lnTo>
                <a:lnTo>
                  <a:pt x="177970" y="87628"/>
                </a:lnTo>
                <a:lnTo>
                  <a:pt x="211388" y="116569"/>
                </a:lnTo>
                <a:lnTo>
                  <a:pt x="220821" y="156100"/>
                </a:lnTo>
                <a:lnTo>
                  <a:pt x="221997" y="182707"/>
                </a:lnTo>
                <a:lnTo>
                  <a:pt x="221472" y="203030"/>
                </a:lnTo>
                <a:lnTo>
                  <a:pt x="213530" y="245869"/>
                </a:lnTo>
                <a:lnTo>
                  <a:pt x="181399" y="276528"/>
                </a:lnTo>
                <a:lnTo>
                  <a:pt x="139870" y="280922"/>
                </a:lnTo>
                <a:lnTo>
                  <a:pt x="316816" y="280922"/>
                </a:lnTo>
                <a:lnTo>
                  <a:pt x="331461" y="232343"/>
                </a:lnTo>
                <a:lnTo>
                  <a:pt x="334774" y="180590"/>
                </a:lnTo>
                <a:lnTo>
                  <a:pt x="334217" y="162238"/>
                </a:lnTo>
                <a:lnTo>
                  <a:pt x="332540" y="144386"/>
                </a:lnTo>
                <a:lnTo>
                  <a:pt x="329736" y="127025"/>
                </a:lnTo>
                <a:lnTo>
                  <a:pt x="325799" y="110148"/>
                </a:lnTo>
                <a:lnTo>
                  <a:pt x="320671" y="94032"/>
                </a:lnTo>
                <a:lnTo>
                  <a:pt x="315618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7407" y="1132030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30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2086" y="1132030"/>
            <a:ext cx="292735" cy="370205"/>
          </a:xfrm>
          <a:custGeom>
            <a:avLst/>
            <a:gdLst/>
            <a:ahLst/>
            <a:cxnLst/>
            <a:rect l="l" t="t" r="r" b="b"/>
            <a:pathLst>
              <a:path w="292735" h="370205">
                <a:moveTo>
                  <a:pt x="107186" y="226058"/>
                </a:moveTo>
                <a:lnTo>
                  <a:pt x="0" y="240620"/>
                </a:lnTo>
                <a:lnTo>
                  <a:pt x="2316" y="260859"/>
                </a:lnTo>
                <a:lnTo>
                  <a:pt x="6339" y="279408"/>
                </a:lnTo>
                <a:lnTo>
                  <a:pt x="28587" y="324882"/>
                </a:lnTo>
                <a:lnTo>
                  <a:pt x="66293" y="354920"/>
                </a:lnTo>
                <a:lnTo>
                  <a:pt x="102742" y="366085"/>
                </a:lnTo>
                <a:lnTo>
                  <a:pt x="151639" y="369820"/>
                </a:lnTo>
                <a:lnTo>
                  <a:pt x="176513" y="368408"/>
                </a:lnTo>
                <a:lnTo>
                  <a:pt x="219277" y="357140"/>
                </a:lnTo>
                <a:lnTo>
                  <a:pt x="252455" y="335379"/>
                </a:lnTo>
                <a:lnTo>
                  <a:pt x="281599" y="292266"/>
                </a:lnTo>
                <a:lnTo>
                  <a:pt x="283540" y="284986"/>
                </a:lnTo>
                <a:lnTo>
                  <a:pt x="135295" y="284986"/>
                </a:lnTo>
                <a:lnTo>
                  <a:pt x="129200" y="283460"/>
                </a:lnTo>
                <a:lnTo>
                  <a:pt x="108382" y="246874"/>
                </a:lnTo>
                <a:lnTo>
                  <a:pt x="107550" y="237232"/>
                </a:lnTo>
                <a:lnTo>
                  <a:pt x="107186" y="226058"/>
                </a:lnTo>
                <a:close/>
              </a:path>
              <a:path w="292735" h="370205">
                <a:moveTo>
                  <a:pt x="292608" y="0"/>
                </a:moveTo>
                <a:lnTo>
                  <a:pt x="179830" y="0"/>
                </a:lnTo>
                <a:lnTo>
                  <a:pt x="179725" y="226782"/>
                </a:lnTo>
                <a:lnTo>
                  <a:pt x="179276" y="239237"/>
                </a:lnTo>
                <a:lnTo>
                  <a:pt x="165960" y="277127"/>
                </a:lnTo>
                <a:lnTo>
                  <a:pt x="143254" y="284986"/>
                </a:lnTo>
                <a:lnTo>
                  <a:pt x="283540" y="284986"/>
                </a:lnTo>
                <a:lnTo>
                  <a:pt x="286428" y="274153"/>
                </a:lnTo>
                <a:lnTo>
                  <a:pt x="289875" y="252230"/>
                </a:lnTo>
                <a:lnTo>
                  <a:pt x="291924" y="226782"/>
                </a:lnTo>
                <a:lnTo>
                  <a:pt x="292608" y="197524"/>
                </a:lnTo>
                <a:lnTo>
                  <a:pt x="292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9368" y="145478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9368" y="13779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9368" y="130492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21" y="0"/>
                </a:lnTo>
              </a:path>
            </a:pathLst>
          </a:custGeom>
          <a:ln w="749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9368" y="123888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9368" y="117093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7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0136" y="1395680"/>
            <a:ext cx="107693" cy="20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4223" y="1221944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5" h="274319">
                <a:moveTo>
                  <a:pt x="112266" y="0"/>
                </a:moveTo>
                <a:lnTo>
                  <a:pt x="0" y="0"/>
                </a:lnTo>
                <a:lnTo>
                  <a:pt x="0" y="273812"/>
                </a:lnTo>
                <a:lnTo>
                  <a:pt x="112266" y="273812"/>
                </a:lnTo>
                <a:lnTo>
                  <a:pt x="112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9416" y="1132030"/>
            <a:ext cx="342265" cy="90170"/>
          </a:xfrm>
          <a:custGeom>
            <a:avLst/>
            <a:gdLst/>
            <a:ahLst/>
            <a:cxnLst/>
            <a:rect l="l" t="t" r="r" b="b"/>
            <a:pathLst>
              <a:path w="342264" h="90169">
                <a:moveTo>
                  <a:pt x="341880" y="0"/>
                </a:moveTo>
                <a:lnTo>
                  <a:pt x="0" y="0"/>
                </a:lnTo>
                <a:lnTo>
                  <a:pt x="0" y="89913"/>
                </a:lnTo>
                <a:lnTo>
                  <a:pt x="341880" y="89913"/>
                </a:lnTo>
                <a:lnTo>
                  <a:pt x="341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2183" y="1132030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4" h="370205">
                <a:moveTo>
                  <a:pt x="112269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2" y="329610"/>
                </a:lnTo>
                <a:lnTo>
                  <a:pt x="84090" y="356427"/>
                </a:lnTo>
                <a:lnTo>
                  <a:pt x="125392" y="366097"/>
                </a:lnTo>
                <a:lnTo>
                  <a:pt x="169731" y="369583"/>
                </a:lnTo>
                <a:lnTo>
                  <a:pt x="183305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8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9"/>
                </a:lnTo>
                <a:lnTo>
                  <a:pt x="121518" y="259078"/>
                </a:lnTo>
                <a:lnTo>
                  <a:pt x="112269" y="221824"/>
                </a:lnTo>
                <a:lnTo>
                  <a:pt x="112269" y="0"/>
                </a:lnTo>
                <a:close/>
              </a:path>
              <a:path w="348614" h="370205">
                <a:moveTo>
                  <a:pt x="348488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9" y="247944"/>
                </a:lnTo>
                <a:lnTo>
                  <a:pt x="348488" y="216658"/>
                </a:lnTo>
                <a:lnTo>
                  <a:pt x="348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6391" y="1039064"/>
            <a:ext cx="345440" cy="457200"/>
          </a:xfrm>
          <a:custGeom>
            <a:avLst/>
            <a:gdLst/>
            <a:ahLst/>
            <a:cxnLst/>
            <a:rect l="l" t="t" r="r" b="b"/>
            <a:pathLst>
              <a:path w="345439" h="457200">
                <a:moveTo>
                  <a:pt x="337311" y="92966"/>
                </a:moveTo>
                <a:lnTo>
                  <a:pt x="19810" y="92966"/>
                </a:lnTo>
                <a:lnTo>
                  <a:pt x="19810" y="170690"/>
                </a:lnTo>
                <a:lnTo>
                  <a:pt x="201757" y="170690"/>
                </a:lnTo>
                <a:lnTo>
                  <a:pt x="0" y="381167"/>
                </a:lnTo>
                <a:lnTo>
                  <a:pt x="0" y="456691"/>
                </a:lnTo>
                <a:lnTo>
                  <a:pt x="344929" y="456691"/>
                </a:lnTo>
                <a:lnTo>
                  <a:pt x="344929" y="378461"/>
                </a:lnTo>
                <a:lnTo>
                  <a:pt x="133433" y="378461"/>
                </a:lnTo>
                <a:lnTo>
                  <a:pt x="337311" y="165693"/>
                </a:lnTo>
                <a:lnTo>
                  <a:pt x="337311" y="92966"/>
                </a:lnTo>
                <a:close/>
              </a:path>
              <a:path w="345439" h="457200">
                <a:moveTo>
                  <a:pt x="145540" y="0"/>
                </a:moveTo>
                <a:lnTo>
                  <a:pt x="84325" y="0"/>
                </a:lnTo>
                <a:lnTo>
                  <a:pt x="139358" y="71121"/>
                </a:lnTo>
                <a:lnTo>
                  <a:pt x="210732" y="71121"/>
                </a:lnTo>
                <a:lnTo>
                  <a:pt x="237255" y="38016"/>
                </a:lnTo>
                <a:lnTo>
                  <a:pt x="175765" y="38016"/>
                </a:lnTo>
                <a:lnTo>
                  <a:pt x="145540" y="0"/>
                </a:lnTo>
                <a:close/>
              </a:path>
              <a:path w="345439" h="457200">
                <a:moveTo>
                  <a:pt x="267713" y="0"/>
                </a:moveTo>
                <a:lnTo>
                  <a:pt x="205991" y="0"/>
                </a:lnTo>
                <a:lnTo>
                  <a:pt x="175765" y="38016"/>
                </a:lnTo>
                <a:lnTo>
                  <a:pt x="237255" y="38016"/>
                </a:lnTo>
                <a:lnTo>
                  <a:pt x="267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6271" y="1132030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5173" y="1125932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3"/>
                </a:lnTo>
                <a:lnTo>
                  <a:pt x="49615" y="49615"/>
                </a:lnTo>
                <a:lnTo>
                  <a:pt x="12393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6"/>
                </a:lnTo>
                <a:lnTo>
                  <a:pt x="111935" y="364919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5" y="374504"/>
                </a:lnTo>
                <a:lnTo>
                  <a:pt x="271894" y="363167"/>
                </a:lnTo>
                <a:lnTo>
                  <a:pt x="312534" y="340736"/>
                </a:lnTo>
                <a:lnTo>
                  <a:pt x="343580" y="308985"/>
                </a:lnTo>
                <a:lnTo>
                  <a:pt x="354358" y="291593"/>
                </a:lnTo>
                <a:lnTo>
                  <a:pt x="188636" y="291593"/>
                </a:lnTo>
                <a:lnTo>
                  <a:pt x="171904" y="290086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4"/>
                </a:lnTo>
                <a:lnTo>
                  <a:pt x="123876" y="122865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3"/>
                </a:lnTo>
                <a:lnTo>
                  <a:pt x="252987" y="122083"/>
                </a:lnTo>
                <a:lnTo>
                  <a:pt x="263367" y="159549"/>
                </a:lnTo>
                <a:lnTo>
                  <a:pt x="264667" y="183474"/>
                </a:lnTo>
                <a:lnTo>
                  <a:pt x="263428" y="211655"/>
                </a:lnTo>
                <a:lnTo>
                  <a:pt x="253487" y="253922"/>
                </a:lnTo>
                <a:lnTo>
                  <a:pt x="220799" y="285698"/>
                </a:lnTo>
                <a:lnTo>
                  <a:pt x="188636" y="291593"/>
                </a:lnTo>
                <a:lnTo>
                  <a:pt x="354358" y="291593"/>
                </a:lnTo>
                <a:lnTo>
                  <a:pt x="371590" y="243236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8" y="107219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9351" y="1125932"/>
            <a:ext cx="354330" cy="375920"/>
          </a:xfrm>
          <a:custGeom>
            <a:avLst/>
            <a:gdLst/>
            <a:ahLst/>
            <a:cxnLst/>
            <a:rect l="l" t="t" r="r" b="b"/>
            <a:pathLst>
              <a:path w="354329" h="375919">
                <a:moveTo>
                  <a:pt x="183981" y="0"/>
                </a:moveTo>
                <a:lnTo>
                  <a:pt x="142529" y="3030"/>
                </a:lnTo>
                <a:lnTo>
                  <a:pt x="74550" y="27253"/>
                </a:lnTo>
                <a:lnTo>
                  <a:pt x="27003" y="75290"/>
                </a:lnTo>
                <a:lnTo>
                  <a:pt x="3000" y="144632"/>
                </a:lnTo>
                <a:lnTo>
                  <a:pt x="0" y="187112"/>
                </a:lnTo>
                <a:lnTo>
                  <a:pt x="1713" y="219399"/>
                </a:lnTo>
                <a:lnTo>
                  <a:pt x="15395" y="274922"/>
                </a:lnTo>
                <a:lnTo>
                  <a:pt x="41637" y="318145"/>
                </a:lnTo>
                <a:lnTo>
                  <a:pt x="74055" y="348464"/>
                </a:lnTo>
                <a:lnTo>
                  <a:pt x="112399" y="366240"/>
                </a:lnTo>
                <a:lnTo>
                  <a:pt x="160888" y="374840"/>
                </a:lnTo>
                <a:lnTo>
                  <a:pt x="189230" y="375918"/>
                </a:lnTo>
                <a:lnTo>
                  <a:pt x="212598" y="375031"/>
                </a:lnTo>
                <a:lnTo>
                  <a:pt x="252857" y="367954"/>
                </a:lnTo>
                <a:lnTo>
                  <a:pt x="298853" y="344255"/>
                </a:lnTo>
                <a:lnTo>
                  <a:pt x="332751" y="305157"/>
                </a:lnTo>
                <a:lnTo>
                  <a:pt x="339804" y="291593"/>
                </a:lnTo>
                <a:lnTo>
                  <a:pt x="182797" y="291593"/>
                </a:lnTo>
                <a:lnTo>
                  <a:pt x="167095" y="290196"/>
                </a:lnTo>
                <a:lnTo>
                  <a:pt x="131147" y="269240"/>
                </a:lnTo>
                <a:lnTo>
                  <a:pt x="113921" y="214269"/>
                </a:lnTo>
                <a:lnTo>
                  <a:pt x="112777" y="186437"/>
                </a:lnTo>
                <a:lnTo>
                  <a:pt x="113743" y="163721"/>
                </a:lnTo>
                <a:lnTo>
                  <a:pt x="128184" y="114976"/>
                </a:lnTo>
                <a:lnTo>
                  <a:pt x="168810" y="86249"/>
                </a:lnTo>
                <a:lnTo>
                  <a:pt x="186861" y="84330"/>
                </a:lnTo>
                <a:lnTo>
                  <a:pt x="338613" y="84330"/>
                </a:lnTo>
                <a:lnTo>
                  <a:pt x="326357" y="63024"/>
                </a:lnTo>
                <a:lnTo>
                  <a:pt x="292100" y="27769"/>
                </a:lnTo>
                <a:lnTo>
                  <a:pt x="245373" y="6932"/>
                </a:lnTo>
                <a:lnTo>
                  <a:pt x="216506" y="1731"/>
                </a:lnTo>
                <a:lnTo>
                  <a:pt x="183981" y="0"/>
                </a:lnTo>
                <a:close/>
              </a:path>
              <a:path w="354329" h="375919">
                <a:moveTo>
                  <a:pt x="255524" y="220978"/>
                </a:moveTo>
                <a:lnTo>
                  <a:pt x="239248" y="263425"/>
                </a:lnTo>
                <a:lnTo>
                  <a:pt x="197940" y="290464"/>
                </a:lnTo>
                <a:lnTo>
                  <a:pt x="182797" y="291593"/>
                </a:lnTo>
                <a:lnTo>
                  <a:pt x="339804" y="291593"/>
                </a:lnTo>
                <a:lnTo>
                  <a:pt x="341301" y="288713"/>
                </a:lnTo>
                <a:lnTo>
                  <a:pt x="348407" y="270555"/>
                </a:lnTo>
                <a:lnTo>
                  <a:pt x="354077" y="250696"/>
                </a:lnTo>
                <a:lnTo>
                  <a:pt x="255524" y="220978"/>
                </a:lnTo>
                <a:close/>
              </a:path>
              <a:path w="354329" h="375919">
                <a:moveTo>
                  <a:pt x="338613" y="84330"/>
                </a:moveTo>
                <a:lnTo>
                  <a:pt x="186861" y="84330"/>
                </a:lnTo>
                <a:lnTo>
                  <a:pt x="195101" y="84760"/>
                </a:lnTo>
                <a:lnTo>
                  <a:pt x="202937" y="86055"/>
                </a:lnTo>
                <a:lnTo>
                  <a:pt x="240536" y="110999"/>
                </a:lnTo>
                <a:lnTo>
                  <a:pt x="251460" y="135129"/>
                </a:lnTo>
                <a:lnTo>
                  <a:pt x="350521" y="113198"/>
                </a:lnTo>
                <a:lnTo>
                  <a:pt x="339716" y="86249"/>
                </a:lnTo>
                <a:lnTo>
                  <a:pt x="338613" y="84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2271" y="1132030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9387" y="1132030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8217" y="1125932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40" h="375919">
                <a:moveTo>
                  <a:pt x="195919" y="0"/>
                </a:moveTo>
                <a:lnTo>
                  <a:pt x="139796" y="4392"/>
                </a:lnTo>
                <a:lnTo>
                  <a:pt x="96436" y="17611"/>
                </a:lnTo>
                <a:lnTo>
                  <a:pt x="54779" y="45741"/>
                </a:lnTo>
                <a:lnTo>
                  <a:pt x="24551" y="84413"/>
                </a:lnTo>
                <a:lnTo>
                  <a:pt x="6148" y="132312"/>
                </a:lnTo>
                <a:lnTo>
                  <a:pt x="0" y="187960"/>
                </a:lnTo>
                <a:lnTo>
                  <a:pt x="1398" y="215421"/>
                </a:lnTo>
                <a:lnTo>
                  <a:pt x="12610" y="265518"/>
                </a:lnTo>
                <a:lnTo>
                  <a:pt x="34819" y="308614"/>
                </a:lnTo>
                <a:lnTo>
                  <a:pt x="66441" y="341472"/>
                </a:lnTo>
                <a:lnTo>
                  <a:pt x="107572" y="363489"/>
                </a:lnTo>
                <a:lnTo>
                  <a:pt x="160369" y="374537"/>
                </a:lnTo>
                <a:lnTo>
                  <a:pt x="191260" y="375918"/>
                </a:lnTo>
                <a:lnTo>
                  <a:pt x="216661" y="375155"/>
                </a:lnTo>
                <a:lnTo>
                  <a:pt x="262128" y="369025"/>
                </a:lnTo>
                <a:lnTo>
                  <a:pt x="302036" y="356119"/>
                </a:lnTo>
                <a:lnTo>
                  <a:pt x="346106" y="332913"/>
                </a:lnTo>
                <a:lnTo>
                  <a:pt x="370332" y="317246"/>
                </a:lnTo>
                <a:lnTo>
                  <a:pt x="370332" y="296165"/>
                </a:lnTo>
                <a:lnTo>
                  <a:pt x="196764" y="296165"/>
                </a:lnTo>
                <a:lnTo>
                  <a:pt x="178035" y="294578"/>
                </a:lnTo>
                <a:lnTo>
                  <a:pt x="134960" y="270849"/>
                </a:lnTo>
                <a:lnTo>
                  <a:pt x="114159" y="213973"/>
                </a:lnTo>
                <a:lnTo>
                  <a:pt x="112777" y="186606"/>
                </a:lnTo>
                <a:lnTo>
                  <a:pt x="114143" y="160714"/>
                </a:lnTo>
                <a:lnTo>
                  <a:pt x="125099" y="120108"/>
                </a:lnTo>
                <a:lnTo>
                  <a:pt x="160412" y="86171"/>
                </a:lnTo>
                <a:lnTo>
                  <a:pt x="193546" y="79758"/>
                </a:lnTo>
                <a:lnTo>
                  <a:pt x="356850" y="79758"/>
                </a:lnTo>
                <a:lnTo>
                  <a:pt x="352879" y="70823"/>
                </a:lnTo>
                <a:lnTo>
                  <a:pt x="325138" y="34056"/>
                </a:lnTo>
                <a:lnTo>
                  <a:pt x="286005" y="10922"/>
                </a:lnTo>
                <a:lnTo>
                  <a:pt x="248550" y="2730"/>
                </a:lnTo>
                <a:lnTo>
                  <a:pt x="224128" y="682"/>
                </a:lnTo>
                <a:lnTo>
                  <a:pt x="195919" y="0"/>
                </a:lnTo>
                <a:close/>
              </a:path>
              <a:path w="370840" h="375919">
                <a:moveTo>
                  <a:pt x="370332" y="162561"/>
                </a:moveTo>
                <a:lnTo>
                  <a:pt x="196595" y="162561"/>
                </a:lnTo>
                <a:lnTo>
                  <a:pt x="196595" y="238251"/>
                </a:lnTo>
                <a:lnTo>
                  <a:pt x="271778" y="238251"/>
                </a:lnTo>
                <a:lnTo>
                  <a:pt x="271778" y="272289"/>
                </a:lnTo>
                <a:lnTo>
                  <a:pt x="232663" y="290746"/>
                </a:lnTo>
                <a:lnTo>
                  <a:pt x="196764" y="296165"/>
                </a:lnTo>
                <a:lnTo>
                  <a:pt x="370332" y="296165"/>
                </a:lnTo>
                <a:lnTo>
                  <a:pt x="370332" y="162561"/>
                </a:lnTo>
                <a:close/>
              </a:path>
              <a:path w="370840" h="375919">
                <a:moveTo>
                  <a:pt x="356850" y="79758"/>
                </a:moveTo>
                <a:lnTo>
                  <a:pt x="193546" y="79758"/>
                </a:lnTo>
                <a:lnTo>
                  <a:pt x="205424" y="80442"/>
                </a:lnTo>
                <a:lnTo>
                  <a:pt x="216175" y="82498"/>
                </a:lnTo>
                <a:lnTo>
                  <a:pt x="248020" y="104151"/>
                </a:lnTo>
                <a:lnTo>
                  <a:pt x="257046" y="122429"/>
                </a:lnTo>
                <a:lnTo>
                  <a:pt x="365251" y="102956"/>
                </a:lnTo>
                <a:lnTo>
                  <a:pt x="359695" y="86171"/>
                </a:lnTo>
                <a:lnTo>
                  <a:pt x="356850" y="79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6617" y="1132030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40" h="363855">
                <a:moveTo>
                  <a:pt x="187283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200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7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1" y="73660"/>
                </a:lnTo>
                <a:lnTo>
                  <a:pt x="323968" y="68989"/>
                </a:lnTo>
                <a:lnTo>
                  <a:pt x="302208" y="30951"/>
                </a:lnTo>
                <a:lnTo>
                  <a:pt x="266872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40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8" y="218502"/>
                </a:lnTo>
                <a:lnTo>
                  <a:pt x="170604" y="252813"/>
                </a:lnTo>
                <a:lnTo>
                  <a:pt x="230634" y="363725"/>
                </a:lnTo>
                <a:lnTo>
                  <a:pt x="357635" y="363725"/>
                </a:lnTo>
                <a:lnTo>
                  <a:pt x="303023" y="258655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40" h="363855">
                <a:moveTo>
                  <a:pt x="324921" y="73660"/>
                </a:moveTo>
                <a:lnTo>
                  <a:pt x="162223" y="73660"/>
                </a:lnTo>
                <a:lnTo>
                  <a:pt x="176416" y="74248"/>
                </a:lnTo>
                <a:lnTo>
                  <a:pt x="188141" y="76019"/>
                </a:lnTo>
                <a:lnTo>
                  <a:pt x="215395" y="110236"/>
                </a:lnTo>
                <a:lnTo>
                  <a:pt x="215395" y="118191"/>
                </a:lnTo>
                <a:lnTo>
                  <a:pt x="213023" y="125218"/>
                </a:lnTo>
                <a:lnTo>
                  <a:pt x="208282" y="131399"/>
                </a:lnTo>
                <a:lnTo>
                  <a:pt x="203624" y="137580"/>
                </a:lnTo>
                <a:lnTo>
                  <a:pt x="197529" y="141390"/>
                </a:lnTo>
                <a:lnTo>
                  <a:pt x="190077" y="142829"/>
                </a:lnTo>
                <a:lnTo>
                  <a:pt x="179920" y="145003"/>
                </a:lnTo>
                <a:lnTo>
                  <a:pt x="171557" y="146566"/>
                </a:lnTo>
                <a:lnTo>
                  <a:pt x="165003" y="147510"/>
                </a:lnTo>
                <a:lnTo>
                  <a:pt x="160276" y="147826"/>
                </a:lnTo>
                <a:lnTo>
                  <a:pt x="317967" y="147826"/>
                </a:lnTo>
                <a:lnTo>
                  <a:pt x="320883" y="141905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7"/>
                </a:lnTo>
                <a:lnTo>
                  <a:pt x="324921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93659" y="1132030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40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40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40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8797" y="1132030"/>
            <a:ext cx="373380" cy="363855"/>
          </a:xfrm>
          <a:custGeom>
            <a:avLst/>
            <a:gdLst/>
            <a:ahLst/>
            <a:cxnLst/>
            <a:rect l="l" t="t" r="r" b="b"/>
            <a:pathLst>
              <a:path w="373379" h="363855">
                <a:moveTo>
                  <a:pt x="150369" y="209293"/>
                </a:moveTo>
                <a:lnTo>
                  <a:pt x="38100" y="209293"/>
                </a:lnTo>
                <a:lnTo>
                  <a:pt x="38100" y="363725"/>
                </a:lnTo>
                <a:lnTo>
                  <a:pt x="205233" y="363725"/>
                </a:lnTo>
                <a:lnTo>
                  <a:pt x="220568" y="363122"/>
                </a:lnTo>
                <a:lnTo>
                  <a:pt x="271527" y="354074"/>
                </a:lnTo>
                <a:lnTo>
                  <a:pt x="310305" y="335357"/>
                </a:lnTo>
                <a:lnTo>
                  <a:pt x="343122" y="301685"/>
                </a:lnTo>
                <a:lnTo>
                  <a:pt x="355052" y="280922"/>
                </a:lnTo>
                <a:lnTo>
                  <a:pt x="150369" y="280922"/>
                </a:lnTo>
                <a:lnTo>
                  <a:pt x="150369" y="209293"/>
                </a:lnTo>
                <a:close/>
              </a:path>
              <a:path w="373379" h="363855">
                <a:moveTo>
                  <a:pt x="354015" y="82296"/>
                </a:moveTo>
                <a:lnTo>
                  <a:pt x="178225" y="82296"/>
                </a:lnTo>
                <a:lnTo>
                  <a:pt x="198577" y="83629"/>
                </a:lnTo>
                <a:lnTo>
                  <a:pt x="215826" y="87628"/>
                </a:lnTo>
                <a:lnTo>
                  <a:pt x="249380" y="116569"/>
                </a:lnTo>
                <a:lnTo>
                  <a:pt x="258906" y="156100"/>
                </a:lnTo>
                <a:lnTo>
                  <a:pt x="260097" y="182707"/>
                </a:lnTo>
                <a:lnTo>
                  <a:pt x="259572" y="203030"/>
                </a:lnTo>
                <a:lnTo>
                  <a:pt x="251630" y="245869"/>
                </a:lnTo>
                <a:lnTo>
                  <a:pt x="219499" y="276528"/>
                </a:lnTo>
                <a:lnTo>
                  <a:pt x="177970" y="280922"/>
                </a:lnTo>
                <a:lnTo>
                  <a:pt x="355052" y="280922"/>
                </a:lnTo>
                <a:lnTo>
                  <a:pt x="369455" y="233233"/>
                </a:lnTo>
                <a:lnTo>
                  <a:pt x="372874" y="180338"/>
                </a:lnTo>
                <a:lnTo>
                  <a:pt x="372319" y="161985"/>
                </a:lnTo>
                <a:lnTo>
                  <a:pt x="370661" y="144131"/>
                </a:lnTo>
                <a:lnTo>
                  <a:pt x="367907" y="126771"/>
                </a:lnTo>
                <a:lnTo>
                  <a:pt x="364068" y="109896"/>
                </a:lnTo>
                <a:lnTo>
                  <a:pt x="358951" y="93783"/>
                </a:lnTo>
                <a:lnTo>
                  <a:pt x="354015" y="82296"/>
                </a:lnTo>
                <a:close/>
              </a:path>
              <a:path w="373379" h="363855">
                <a:moveTo>
                  <a:pt x="205233" y="154429"/>
                </a:moveTo>
                <a:lnTo>
                  <a:pt x="0" y="154429"/>
                </a:lnTo>
                <a:lnTo>
                  <a:pt x="0" y="209293"/>
                </a:lnTo>
                <a:lnTo>
                  <a:pt x="205233" y="209293"/>
                </a:lnTo>
                <a:lnTo>
                  <a:pt x="205233" y="154429"/>
                </a:lnTo>
                <a:close/>
              </a:path>
              <a:path w="373379" h="363855">
                <a:moveTo>
                  <a:pt x="205233" y="0"/>
                </a:moveTo>
                <a:lnTo>
                  <a:pt x="38100" y="0"/>
                </a:lnTo>
                <a:lnTo>
                  <a:pt x="38100" y="154429"/>
                </a:lnTo>
                <a:lnTo>
                  <a:pt x="150369" y="154429"/>
                </a:lnTo>
                <a:lnTo>
                  <a:pt x="150369" y="82296"/>
                </a:lnTo>
                <a:lnTo>
                  <a:pt x="354015" y="82296"/>
                </a:lnTo>
                <a:lnTo>
                  <a:pt x="324792" y="39997"/>
                </a:lnTo>
                <a:lnTo>
                  <a:pt x="285074" y="13374"/>
                </a:lnTo>
                <a:lnTo>
                  <a:pt x="228757" y="839"/>
                </a:lnTo>
                <a:lnTo>
                  <a:pt x="20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83938" y="1132030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40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40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40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16669" y="1132030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4" y="0"/>
                </a:moveTo>
                <a:lnTo>
                  <a:pt x="0" y="0"/>
                </a:lnTo>
                <a:lnTo>
                  <a:pt x="0" y="363725"/>
                </a:lnTo>
                <a:lnTo>
                  <a:pt x="105663" y="363725"/>
                </a:lnTo>
                <a:lnTo>
                  <a:pt x="105663" y="163997"/>
                </a:lnTo>
                <a:lnTo>
                  <a:pt x="216288" y="163997"/>
                </a:lnTo>
                <a:lnTo>
                  <a:pt x="104904" y="0"/>
                </a:lnTo>
                <a:close/>
              </a:path>
              <a:path w="347979" h="363855">
                <a:moveTo>
                  <a:pt x="216288" y="163997"/>
                </a:moveTo>
                <a:lnTo>
                  <a:pt x="105663" y="163997"/>
                </a:lnTo>
                <a:lnTo>
                  <a:pt x="241301" y="363725"/>
                </a:lnTo>
                <a:lnTo>
                  <a:pt x="347472" y="363725"/>
                </a:lnTo>
                <a:lnTo>
                  <a:pt x="347472" y="200826"/>
                </a:lnTo>
                <a:lnTo>
                  <a:pt x="241301" y="200826"/>
                </a:lnTo>
                <a:lnTo>
                  <a:pt x="216288" y="163997"/>
                </a:lnTo>
                <a:close/>
              </a:path>
              <a:path w="347979" h="363855">
                <a:moveTo>
                  <a:pt x="347472" y="0"/>
                </a:moveTo>
                <a:lnTo>
                  <a:pt x="241301" y="0"/>
                </a:lnTo>
                <a:lnTo>
                  <a:pt x="241301" y="200826"/>
                </a:lnTo>
                <a:lnTo>
                  <a:pt x="347472" y="200826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43387" y="1132030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448" y="177630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90" h="375919">
                <a:moveTo>
                  <a:pt x="187877" y="0"/>
                </a:moveTo>
                <a:lnTo>
                  <a:pt x="145997" y="3096"/>
                </a:lnTo>
                <a:lnTo>
                  <a:pt x="108999" y="12393"/>
                </a:lnTo>
                <a:lnTo>
                  <a:pt x="49615" y="49615"/>
                </a:lnTo>
                <a:lnTo>
                  <a:pt x="12393" y="109040"/>
                </a:lnTo>
                <a:lnTo>
                  <a:pt x="3096" y="146163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6" y="314083"/>
                </a:lnTo>
                <a:lnTo>
                  <a:pt x="71234" y="345106"/>
                </a:lnTo>
                <a:lnTo>
                  <a:pt x="111936" y="364919"/>
                </a:lnTo>
                <a:lnTo>
                  <a:pt x="162863" y="374697"/>
                </a:lnTo>
                <a:lnTo>
                  <a:pt x="192280" y="375920"/>
                </a:lnTo>
                <a:lnTo>
                  <a:pt x="221316" y="374505"/>
                </a:lnTo>
                <a:lnTo>
                  <a:pt x="271894" y="363168"/>
                </a:lnTo>
                <a:lnTo>
                  <a:pt x="312534" y="340736"/>
                </a:lnTo>
                <a:lnTo>
                  <a:pt x="343580" y="308986"/>
                </a:lnTo>
                <a:lnTo>
                  <a:pt x="354359" y="291593"/>
                </a:lnTo>
                <a:lnTo>
                  <a:pt x="188636" y="291593"/>
                </a:lnTo>
                <a:lnTo>
                  <a:pt x="171904" y="290086"/>
                </a:lnTo>
                <a:lnTo>
                  <a:pt x="132756" y="267548"/>
                </a:lnTo>
                <a:lnTo>
                  <a:pt x="113555" y="214040"/>
                </a:lnTo>
                <a:lnTo>
                  <a:pt x="112270" y="188468"/>
                </a:lnTo>
                <a:lnTo>
                  <a:pt x="113557" y="162674"/>
                </a:lnTo>
                <a:lnTo>
                  <a:pt x="123878" y="122865"/>
                </a:lnTo>
                <a:lnTo>
                  <a:pt x="156908" y="90859"/>
                </a:lnTo>
                <a:lnTo>
                  <a:pt x="187620" y="84838"/>
                </a:lnTo>
                <a:lnTo>
                  <a:pt x="353839" y="84838"/>
                </a:lnTo>
                <a:lnTo>
                  <a:pt x="349325" y="75510"/>
                </a:lnTo>
                <a:lnTo>
                  <a:pt x="327830" y="48682"/>
                </a:lnTo>
                <a:lnTo>
                  <a:pt x="300651" y="27397"/>
                </a:lnTo>
                <a:lnTo>
                  <a:pt x="268266" y="12182"/>
                </a:lnTo>
                <a:lnTo>
                  <a:pt x="230674" y="3047"/>
                </a:lnTo>
                <a:lnTo>
                  <a:pt x="187877" y="0"/>
                </a:lnTo>
                <a:close/>
              </a:path>
              <a:path w="377190" h="375919">
                <a:moveTo>
                  <a:pt x="353839" y="84838"/>
                </a:moveTo>
                <a:lnTo>
                  <a:pt x="187620" y="84838"/>
                </a:lnTo>
                <a:lnTo>
                  <a:pt x="204467" y="86316"/>
                </a:lnTo>
                <a:lnTo>
                  <a:pt x="219456" y="90754"/>
                </a:lnTo>
                <a:lnTo>
                  <a:pt x="252988" y="122084"/>
                </a:lnTo>
                <a:lnTo>
                  <a:pt x="263368" y="159549"/>
                </a:lnTo>
                <a:lnTo>
                  <a:pt x="264669" y="183474"/>
                </a:lnTo>
                <a:lnTo>
                  <a:pt x="263429" y="211655"/>
                </a:lnTo>
                <a:lnTo>
                  <a:pt x="253487" y="253922"/>
                </a:lnTo>
                <a:lnTo>
                  <a:pt x="220799" y="285698"/>
                </a:lnTo>
                <a:lnTo>
                  <a:pt x="188636" y="291593"/>
                </a:lnTo>
                <a:lnTo>
                  <a:pt x="354359" y="291593"/>
                </a:lnTo>
                <a:lnTo>
                  <a:pt x="371591" y="243237"/>
                </a:lnTo>
                <a:lnTo>
                  <a:pt x="376934" y="185252"/>
                </a:lnTo>
                <a:lnTo>
                  <a:pt x="373869" y="143803"/>
                </a:lnTo>
                <a:lnTo>
                  <a:pt x="364669" y="107219"/>
                </a:lnTo>
                <a:lnTo>
                  <a:pt x="353839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7121" y="1872312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4" h="274319">
                <a:moveTo>
                  <a:pt x="112266" y="0"/>
                </a:moveTo>
                <a:lnTo>
                  <a:pt x="0" y="0"/>
                </a:lnTo>
                <a:lnTo>
                  <a:pt x="0" y="273813"/>
                </a:lnTo>
                <a:lnTo>
                  <a:pt x="112266" y="273813"/>
                </a:lnTo>
                <a:lnTo>
                  <a:pt x="112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2315" y="1782399"/>
            <a:ext cx="342265" cy="90170"/>
          </a:xfrm>
          <a:custGeom>
            <a:avLst/>
            <a:gdLst/>
            <a:ahLst/>
            <a:cxnLst/>
            <a:rect l="l" t="t" r="r" b="b"/>
            <a:pathLst>
              <a:path w="342265" h="90169">
                <a:moveTo>
                  <a:pt x="341880" y="0"/>
                </a:moveTo>
                <a:lnTo>
                  <a:pt x="0" y="0"/>
                </a:lnTo>
                <a:lnTo>
                  <a:pt x="0" y="89913"/>
                </a:lnTo>
                <a:lnTo>
                  <a:pt x="341880" y="89913"/>
                </a:lnTo>
                <a:lnTo>
                  <a:pt x="341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19013" y="1782399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6"/>
                </a:lnTo>
                <a:lnTo>
                  <a:pt x="259163" y="363726"/>
                </a:lnTo>
                <a:lnTo>
                  <a:pt x="297010" y="261788"/>
                </a:lnTo>
                <a:lnTo>
                  <a:pt x="199390" y="261788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2" y="0"/>
                </a:lnTo>
                <a:lnTo>
                  <a:pt x="199390" y="261788"/>
                </a:lnTo>
                <a:lnTo>
                  <a:pt x="297010" y="261788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8135" y="177630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3"/>
                </a:lnTo>
                <a:lnTo>
                  <a:pt x="49615" y="49615"/>
                </a:lnTo>
                <a:lnTo>
                  <a:pt x="12392" y="109040"/>
                </a:lnTo>
                <a:lnTo>
                  <a:pt x="3096" y="146163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5" y="314083"/>
                </a:lnTo>
                <a:lnTo>
                  <a:pt x="71232" y="345106"/>
                </a:lnTo>
                <a:lnTo>
                  <a:pt x="111934" y="364919"/>
                </a:lnTo>
                <a:lnTo>
                  <a:pt x="162862" y="374697"/>
                </a:lnTo>
                <a:lnTo>
                  <a:pt x="192279" y="375920"/>
                </a:lnTo>
                <a:lnTo>
                  <a:pt x="221314" y="374505"/>
                </a:lnTo>
                <a:lnTo>
                  <a:pt x="271894" y="363168"/>
                </a:lnTo>
                <a:lnTo>
                  <a:pt x="312533" y="340736"/>
                </a:lnTo>
                <a:lnTo>
                  <a:pt x="343579" y="308986"/>
                </a:lnTo>
                <a:lnTo>
                  <a:pt x="354358" y="291593"/>
                </a:lnTo>
                <a:lnTo>
                  <a:pt x="188635" y="291593"/>
                </a:lnTo>
                <a:lnTo>
                  <a:pt x="171903" y="290086"/>
                </a:lnTo>
                <a:lnTo>
                  <a:pt x="132756" y="267548"/>
                </a:lnTo>
                <a:lnTo>
                  <a:pt x="113553" y="214040"/>
                </a:lnTo>
                <a:lnTo>
                  <a:pt x="112269" y="188468"/>
                </a:lnTo>
                <a:lnTo>
                  <a:pt x="113556" y="162674"/>
                </a:lnTo>
                <a:lnTo>
                  <a:pt x="123876" y="122865"/>
                </a:lnTo>
                <a:lnTo>
                  <a:pt x="156907" y="90859"/>
                </a:lnTo>
                <a:lnTo>
                  <a:pt x="187620" y="84838"/>
                </a:lnTo>
                <a:lnTo>
                  <a:pt x="353838" y="84838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7"/>
                </a:lnTo>
                <a:lnTo>
                  <a:pt x="268265" y="12182"/>
                </a:lnTo>
                <a:lnTo>
                  <a:pt x="230674" y="3047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8"/>
                </a:moveTo>
                <a:lnTo>
                  <a:pt x="187620" y="84838"/>
                </a:lnTo>
                <a:lnTo>
                  <a:pt x="204466" y="86316"/>
                </a:lnTo>
                <a:lnTo>
                  <a:pt x="219455" y="90754"/>
                </a:lnTo>
                <a:lnTo>
                  <a:pt x="252987" y="122084"/>
                </a:lnTo>
                <a:lnTo>
                  <a:pt x="263367" y="159549"/>
                </a:lnTo>
                <a:lnTo>
                  <a:pt x="264668" y="183474"/>
                </a:lnTo>
                <a:lnTo>
                  <a:pt x="263428" y="211655"/>
                </a:lnTo>
                <a:lnTo>
                  <a:pt x="253486" y="253922"/>
                </a:lnTo>
                <a:lnTo>
                  <a:pt x="220799" y="285698"/>
                </a:lnTo>
                <a:lnTo>
                  <a:pt x="188635" y="291593"/>
                </a:lnTo>
                <a:lnTo>
                  <a:pt x="354358" y="291593"/>
                </a:lnTo>
                <a:lnTo>
                  <a:pt x="371589" y="243237"/>
                </a:lnTo>
                <a:lnTo>
                  <a:pt x="376933" y="185252"/>
                </a:lnTo>
                <a:lnTo>
                  <a:pt x="373868" y="143803"/>
                </a:lnTo>
                <a:lnTo>
                  <a:pt x="364668" y="107219"/>
                </a:lnTo>
                <a:lnTo>
                  <a:pt x="353838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57043" y="1782399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1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16406"/>
                </a:lnTo>
                <a:lnTo>
                  <a:pt x="268613" y="216406"/>
                </a:lnTo>
                <a:lnTo>
                  <a:pt x="264154" y="213561"/>
                </a:lnTo>
                <a:lnTo>
                  <a:pt x="257534" y="210224"/>
                </a:lnTo>
                <a:lnTo>
                  <a:pt x="249549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2" y="181775"/>
                </a:lnTo>
                <a:lnTo>
                  <a:pt x="317967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0" y="73660"/>
                </a:lnTo>
                <a:lnTo>
                  <a:pt x="323966" y="68991"/>
                </a:lnTo>
                <a:lnTo>
                  <a:pt x="302207" y="30952"/>
                </a:lnTo>
                <a:lnTo>
                  <a:pt x="266871" y="8971"/>
                </a:lnTo>
                <a:lnTo>
                  <a:pt x="211791" y="556"/>
                </a:lnTo>
                <a:lnTo>
                  <a:pt x="187281" y="0"/>
                </a:lnTo>
                <a:close/>
              </a:path>
              <a:path w="358139" h="363855">
                <a:moveTo>
                  <a:pt x="268613" y="216406"/>
                </a:moveTo>
                <a:lnTo>
                  <a:pt x="122684" y="216406"/>
                </a:lnTo>
                <a:lnTo>
                  <a:pt x="130174" y="216930"/>
                </a:lnTo>
                <a:lnTo>
                  <a:pt x="137276" y="218502"/>
                </a:lnTo>
                <a:lnTo>
                  <a:pt x="170604" y="252813"/>
                </a:lnTo>
                <a:lnTo>
                  <a:pt x="230633" y="363726"/>
                </a:lnTo>
                <a:lnTo>
                  <a:pt x="357634" y="363726"/>
                </a:lnTo>
                <a:lnTo>
                  <a:pt x="303022" y="258657"/>
                </a:lnTo>
                <a:lnTo>
                  <a:pt x="276955" y="223940"/>
                </a:lnTo>
                <a:lnTo>
                  <a:pt x="269408" y="216914"/>
                </a:lnTo>
                <a:lnTo>
                  <a:pt x="268613" y="216406"/>
                </a:lnTo>
                <a:close/>
              </a:path>
              <a:path w="358139" h="363855">
                <a:moveTo>
                  <a:pt x="324920" y="73660"/>
                </a:moveTo>
                <a:lnTo>
                  <a:pt x="162222" y="73660"/>
                </a:lnTo>
                <a:lnTo>
                  <a:pt x="176415" y="74248"/>
                </a:lnTo>
                <a:lnTo>
                  <a:pt x="188140" y="76019"/>
                </a:lnTo>
                <a:lnTo>
                  <a:pt x="215394" y="110236"/>
                </a:lnTo>
                <a:lnTo>
                  <a:pt x="215394" y="118192"/>
                </a:lnTo>
                <a:lnTo>
                  <a:pt x="213022" y="125219"/>
                </a:lnTo>
                <a:lnTo>
                  <a:pt x="208281" y="131400"/>
                </a:lnTo>
                <a:lnTo>
                  <a:pt x="203622" y="137581"/>
                </a:lnTo>
                <a:lnTo>
                  <a:pt x="197528" y="141390"/>
                </a:lnTo>
                <a:lnTo>
                  <a:pt x="190075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5" y="147826"/>
                </a:lnTo>
                <a:lnTo>
                  <a:pt x="317967" y="147826"/>
                </a:lnTo>
                <a:lnTo>
                  <a:pt x="320882" y="141906"/>
                </a:lnTo>
                <a:lnTo>
                  <a:pt x="324930" y="129358"/>
                </a:lnTo>
                <a:lnTo>
                  <a:pt x="327358" y="115778"/>
                </a:lnTo>
                <a:lnTo>
                  <a:pt x="328168" y="101174"/>
                </a:lnTo>
                <a:lnTo>
                  <a:pt x="327119" y="84428"/>
                </a:lnTo>
                <a:lnTo>
                  <a:pt x="32492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0659" y="210502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0659" y="202818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50659" y="195516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21" y="0"/>
                </a:lnTo>
              </a:path>
            </a:pathLst>
          </a:custGeom>
          <a:ln w="749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50659" y="188912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50659" y="182117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7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8536" y="1782399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4" y="0"/>
                </a:moveTo>
                <a:lnTo>
                  <a:pt x="0" y="0"/>
                </a:lnTo>
                <a:lnTo>
                  <a:pt x="0" y="363726"/>
                </a:lnTo>
                <a:lnTo>
                  <a:pt x="105664" y="363726"/>
                </a:lnTo>
                <a:lnTo>
                  <a:pt x="105664" y="163998"/>
                </a:lnTo>
                <a:lnTo>
                  <a:pt x="216288" y="163998"/>
                </a:lnTo>
                <a:lnTo>
                  <a:pt x="104904" y="0"/>
                </a:lnTo>
                <a:close/>
              </a:path>
              <a:path w="347979" h="363855">
                <a:moveTo>
                  <a:pt x="216288" y="163998"/>
                </a:moveTo>
                <a:lnTo>
                  <a:pt x="105664" y="163998"/>
                </a:lnTo>
                <a:lnTo>
                  <a:pt x="241301" y="363726"/>
                </a:lnTo>
                <a:lnTo>
                  <a:pt x="347471" y="363726"/>
                </a:lnTo>
                <a:lnTo>
                  <a:pt x="347471" y="200826"/>
                </a:lnTo>
                <a:lnTo>
                  <a:pt x="241301" y="200826"/>
                </a:lnTo>
                <a:lnTo>
                  <a:pt x="216288" y="163998"/>
                </a:lnTo>
                <a:close/>
              </a:path>
              <a:path w="347979" h="363855">
                <a:moveTo>
                  <a:pt x="347471" y="0"/>
                </a:moveTo>
                <a:lnTo>
                  <a:pt x="241301" y="0"/>
                </a:lnTo>
                <a:lnTo>
                  <a:pt x="241301" y="200826"/>
                </a:lnTo>
                <a:lnTo>
                  <a:pt x="347471" y="200826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6459" y="177630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3"/>
                </a:lnTo>
                <a:lnTo>
                  <a:pt x="49615" y="49615"/>
                </a:lnTo>
                <a:lnTo>
                  <a:pt x="12393" y="109040"/>
                </a:lnTo>
                <a:lnTo>
                  <a:pt x="3096" y="146163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6" y="314083"/>
                </a:lnTo>
                <a:lnTo>
                  <a:pt x="71234" y="345106"/>
                </a:lnTo>
                <a:lnTo>
                  <a:pt x="111936" y="364919"/>
                </a:lnTo>
                <a:lnTo>
                  <a:pt x="162863" y="374697"/>
                </a:lnTo>
                <a:lnTo>
                  <a:pt x="192280" y="375920"/>
                </a:lnTo>
                <a:lnTo>
                  <a:pt x="221316" y="374505"/>
                </a:lnTo>
                <a:lnTo>
                  <a:pt x="271894" y="363168"/>
                </a:lnTo>
                <a:lnTo>
                  <a:pt x="312534" y="340736"/>
                </a:lnTo>
                <a:lnTo>
                  <a:pt x="343580" y="308986"/>
                </a:lnTo>
                <a:lnTo>
                  <a:pt x="354359" y="291593"/>
                </a:lnTo>
                <a:lnTo>
                  <a:pt x="188636" y="291593"/>
                </a:lnTo>
                <a:lnTo>
                  <a:pt x="171905" y="290086"/>
                </a:lnTo>
                <a:lnTo>
                  <a:pt x="132758" y="267548"/>
                </a:lnTo>
                <a:lnTo>
                  <a:pt x="113555" y="214040"/>
                </a:lnTo>
                <a:lnTo>
                  <a:pt x="112270" y="188468"/>
                </a:lnTo>
                <a:lnTo>
                  <a:pt x="113557" y="162674"/>
                </a:lnTo>
                <a:lnTo>
                  <a:pt x="123878" y="122865"/>
                </a:lnTo>
                <a:lnTo>
                  <a:pt x="156908" y="90859"/>
                </a:lnTo>
                <a:lnTo>
                  <a:pt x="187622" y="84838"/>
                </a:lnTo>
                <a:lnTo>
                  <a:pt x="353839" y="84838"/>
                </a:lnTo>
                <a:lnTo>
                  <a:pt x="349325" y="75510"/>
                </a:lnTo>
                <a:lnTo>
                  <a:pt x="327830" y="48682"/>
                </a:lnTo>
                <a:lnTo>
                  <a:pt x="300651" y="27397"/>
                </a:lnTo>
                <a:lnTo>
                  <a:pt x="268266" y="12182"/>
                </a:lnTo>
                <a:lnTo>
                  <a:pt x="230674" y="3047"/>
                </a:lnTo>
                <a:lnTo>
                  <a:pt x="187877" y="0"/>
                </a:lnTo>
                <a:close/>
              </a:path>
              <a:path w="377189" h="375919">
                <a:moveTo>
                  <a:pt x="353839" y="84838"/>
                </a:moveTo>
                <a:lnTo>
                  <a:pt x="187622" y="84838"/>
                </a:lnTo>
                <a:lnTo>
                  <a:pt x="204467" y="86316"/>
                </a:lnTo>
                <a:lnTo>
                  <a:pt x="219456" y="90754"/>
                </a:lnTo>
                <a:lnTo>
                  <a:pt x="252988" y="122084"/>
                </a:lnTo>
                <a:lnTo>
                  <a:pt x="263368" y="159549"/>
                </a:lnTo>
                <a:lnTo>
                  <a:pt x="264669" y="183474"/>
                </a:lnTo>
                <a:lnTo>
                  <a:pt x="263429" y="211655"/>
                </a:lnTo>
                <a:lnTo>
                  <a:pt x="253488" y="253922"/>
                </a:lnTo>
                <a:lnTo>
                  <a:pt x="220800" y="285698"/>
                </a:lnTo>
                <a:lnTo>
                  <a:pt x="188636" y="291593"/>
                </a:lnTo>
                <a:lnTo>
                  <a:pt x="354359" y="291593"/>
                </a:lnTo>
                <a:lnTo>
                  <a:pt x="371591" y="243237"/>
                </a:lnTo>
                <a:lnTo>
                  <a:pt x="376934" y="185252"/>
                </a:lnTo>
                <a:lnTo>
                  <a:pt x="373869" y="143803"/>
                </a:lnTo>
                <a:lnTo>
                  <a:pt x="364669" y="107219"/>
                </a:lnTo>
                <a:lnTo>
                  <a:pt x="353839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19549" y="1776300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39" h="375919">
                <a:moveTo>
                  <a:pt x="195919" y="0"/>
                </a:moveTo>
                <a:lnTo>
                  <a:pt x="139795" y="4392"/>
                </a:lnTo>
                <a:lnTo>
                  <a:pt x="96436" y="17611"/>
                </a:lnTo>
                <a:lnTo>
                  <a:pt x="54779" y="45742"/>
                </a:lnTo>
                <a:lnTo>
                  <a:pt x="24551" y="84413"/>
                </a:lnTo>
                <a:lnTo>
                  <a:pt x="6148" y="132313"/>
                </a:lnTo>
                <a:lnTo>
                  <a:pt x="0" y="187960"/>
                </a:lnTo>
                <a:lnTo>
                  <a:pt x="1398" y="215421"/>
                </a:lnTo>
                <a:lnTo>
                  <a:pt x="12609" y="265518"/>
                </a:lnTo>
                <a:lnTo>
                  <a:pt x="34819" y="308615"/>
                </a:lnTo>
                <a:lnTo>
                  <a:pt x="66441" y="341473"/>
                </a:lnTo>
                <a:lnTo>
                  <a:pt x="107572" y="363490"/>
                </a:lnTo>
                <a:lnTo>
                  <a:pt x="160369" y="374538"/>
                </a:lnTo>
                <a:lnTo>
                  <a:pt x="191260" y="375920"/>
                </a:lnTo>
                <a:lnTo>
                  <a:pt x="216661" y="375156"/>
                </a:lnTo>
                <a:lnTo>
                  <a:pt x="262127" y="369026"/>
                </a:lnTo>
                <a:lnTo>
                  <a:pt x="302036" y="356121"/>
                </a:lnTo>
                <a:lnTo>
                  <a:pt x="346106" y="332914"/>
                </a:lnTo>
                <a:lnTo>
                  <a:pt x="370332" y="317247"/>
                </a:lnTo>
                <a:lnTo>
                  <a:pt x="370332" y="296165"/>
                </a:lnTo>
                <a:lnTo>
                  <a:pt x="196764" y="296165"/>
                </a:lnTo>
                <a:lnTo>
                  <a:pt x="178034" y="294579"/>
                </a:lnTo>
                <a:lnTo>
                  <a:pt x="134960" y="270850"/>
                </a:lnTo>
                <a:lnTo>
                  <a:pt x="114159" y="213974"/>
                </a:lnTo>
                <a:lnTo>
                  <a:pt x="112777" y="186606"/>
                </a:lnTo>
                <a:lnTo>
                  <a:pt x="114143" y="160714"/>
                </a:lnTo>
                <a:lnTo>
                  <a:pt x="125098" y="120109"/>
                </a:lnTo>
                <a:lnTo>
                  <a:pt x="160411" y="86171"/>
                </a:lnTo>
                <a:lnTo>
                  <a:pt x="193546" y="79758"/>
                </a:lnTo>
                <a:lnTo>
                  <a:pt x="356849" y="79758"/>
                </a:lnTo>
                <a:lnTo>
                  <a:pt x="352878" y="70824"/>
                </a:lnTo>
                <a:lnTo>
                  <a:pt x="325138" y="34056"/>
                </a:lnTo>
                <a:lnTo>
                  <a:pt x="286005" y="10923"/>
                </a:lnTo>
                <a:lnTo>
                  <a:pt x="248550" y="2730"/>
                </a:lnTo>
                <a:lnTo>
                  <a:pt x="224127" y="682"/>
                </a:lnTo>
                <a:lnTo>
                  <a:pt x="195919" y="0"/>
                </a:lnTo>
                <a:close/>
              </a:path>
              <a:path w="370839" h="375919">
                <a:moveTo>
                  <a:pt x="370332" y="162562"/>
                </a:moveTo>
                <a:lnTo>
                  <a:pt x="196596" y="162562"/>
                </a:lnTo>
                <a:lnTo>
                  <a:pt x="196596" y="238251"/>
                </a:lnTo>
                <a:lnTo>
                  <a:pt x="271777" y="238251"/>
                </a:lnTo>
                <a:lnTo>
                  <a:pt x="271777" y="272290"/>
                </a:lnTo>
                <a:lnTo>
                  <a:pt x="232663" y="290747"/>
                </a:lnTo>
                <a:lnTo>
                  <a:pt x="196764" y="296165"/>
                </a:lnTo>
                <a:lnTo>
                  <a:pt x="370332" y="296165"/>
                </a:lnTo>
                <a:lnTo>
                  <a:pt x="370332" y="162562"/>
                </a:lnTo>
                <a:close/>
              </a:path>
              <a:path w="370839" h="375919">
                <a:moveTo>
                  <a:pt x="356849" y="79758"/>
                </a:moveTo>
                <a:lnTo>
                  <a:pt x="193546" y="79758"/>
                </a:lnTo>
                <a:lnTo>
                  <a:pt x="205424" y="80442"/>
                </a:lnTo>
                <a:lnTo>
                  <a:pt x="216174" y="82499"/>
                </a:lnTo>
                <a:lnTo>
                  <a:pt x="248020" y="104151"/>
                </a:lnTo>
                <a:lnTo>
                  <a:pt x="257046" y="122429"/>
                </a:lnTo>
                <a:lnTo>
                  <a:pt x="365251" y="102956"/>
                </a:lnTo>
                <a:lnTo>
                  <a:pt x="359694" y="86171"/>
                </a:lnTo>
                <a:lnTo>
                  <a:pt x="356849" y="79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2203" y="177630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3"/>
                </a:lnTo>
                <a:lnTo>
                  <a:pt x="49616" y="49615"/>
                </a:lnTo>
                <a:lnTo>
                  <a:pt x="12393" y="109040"/>
                </a:lnTo>
                <a:lnTo>
                  <a:pt x="3096" y="146163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6" y="314083"/>
                </a:lnTo>
                <a:lnTo>
                  <a:pt x="71234" y="345106"/>
                </a:lnTo>
                <a:lnTo>
                  <a:pt x="111936" y="364919"/>
                </a:lnTo>
                <a:lnTo>
                  <a:pt x="162863" y="374697"/>
                </a:lnTo>
                <a:lnTo>
                  <a:pt x="192280" y="375920"/>
                </a:lnTo>
                <a:lnTo>
                  <a:pt x="221316" y="374505"/>
                </a:lnTo>
                <a:lnTo>
                  <a:pt x="271895" y="363168"/>
                </a:lnTo>
                <a:lnTo>
                  <a:pt x="312535" y="340736"/>
                </a:lnTo>
                <a:lnTo>
                  <a:pt x="343580" y="308986"/>
                </a:lnTo>
                <a:lnTo>
                  <a:pt x="354359" y="291593"/>
                </a:lnTo>
                <a:lnTo>
                  <a:pt x="188636" y="291593"/>
                </a:lnTo>
                <a:lnTo>
                  <a:pt x="171905" y="290086"/>
                </a:lnTo>
                <a:lnTo>
                  <a:pt x="132758" y="267548"/>
                </a:lnTo>
                <a:lnTo>
                  <a:pt x="113555" y="214040"/>
                </a:lnTo>
                <a:lnTo>
                  <a:pt x="112270" y="188468"/>
                </a:lnTo>
                <a:lnTo>
                  <a:pt x="113557" y="162674"/>
                </a:lnTo>
                <a:lnTo>
                  <a:pt x="123878" y="122865"/>
                </a:lnTo>
                <a:lnTo>
                  <a:pt x="156908" y="90859"/>
                </a:lnTo>
                <a:lnTo>
                  <a:pt x="187622" y="84838"/>
                </a:lnTo>
                <a:lnTo>
                  <a:pt x="353839" y="84838"/>
                </a:lnTo>
                <a:lnTo>
                  <a:pt x="349325" y="75510"/>
                </a:lnTo>
                <a:lnTo>
                  <a:pt x="327831" y="48682"/>
                </a:lnTo>
                <a:lnTo>
                  <a:pt x="300652" y="27397"/>
                </a:lnTo>
                <a:lnTo>
                  <a:pt x="268266" y="12182"/>
                </a:lnTo>
                <a:lnTo>
                  <a:pt x="230674" y="3047"/>
                </a:lnTo>
                <a:lnTo>
                  <a:pt x="187877" y="0"/>
                </a:lnTo>
                <a:close/>
              </a:path>
              <a:path w="377189" h="375919">
                <a:moveTo>
                  <a:pt x="353839" y="84838"/>
                </a:moveTo>
                <a:lnTo>
                  <a:pt x="187622" y="84838"/>
                </a:lnTo>
                <a:lnTo>
                  <a:pt x="204467" y="86316"/>
                </a:lnTo>
                <a:lnTo>
                  <a:pt x="219456" y="90754"/>
                </a:lnTo>
                <a:lnTo>
                  <a:pt x="252988" y="122084"/>
                </a:lnTo>
                <a:lnTo>
                  <a:pt x="263368" y="159549"/>
                </a:lnTo>
                <a:lnTo>
                  <a:pt x="264669" y="183474"/>
                </a:lnTo>
                <a:lnTo>
                  <a:pt x="263429" y="211655"/>
                </a:lnTo>
                <a:lnTo>
                  <a:pt x="253488" y="253922"/>
                </a:lnTo>
                <a:lnTo>
                  <a:pt x="220800" y="285698"/>
                </a:lnTo>
                <a:lnTo>
                  <a:pt x="188636" y="291593"/>
                </a:lnTo>
                <a:lnTo>
                  <a:pt x="354359" y="291593"/>
                </a:lnTo>
                <a:lnTo>
                  <a:pt x="371591" y="243237"/>
                </a:lnTo>
                <a:lnTo>
                  <a:pt x="376934" y="185252"/>
                </a:lnTo>
                <a:lnTo>
                  <a:pt x="373869" y="143803"/>
                </a:lnTo>
                <a:lnTo>
                  <a:pt x="364669" y="107219"/>
                </a:lnTo>
                <a:lnTo>
                  <a:pt x="353839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2183" y="1782399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6" y="363726"/>
                </a:lnTo>
                <a:lnTo>
                  <a:pt x="259163" y="363726"/>
                </a:lnTo>
                <a:lnTo>
                  <a:pt x="297011" y="261788"/>
                </a:lnTo>
                <a:lnTo>
                  <a:pt x="199389" y="261788"/>
                </a:lnTo>
                <a:lnTo>
                  <a:pt x="117431" y="0"/>
                </a:lnTo>
                <a:close/>
              </a:path>
              <a:path w="394335" h="363855">
                <a:moveTo>
                  <a:pt x="394208" y="0"/>
                </a:moveTo>
                <a:lnTo>
                  <a:pt x="280163" y="0"/>
                </a:lnTo>
                <a:lnTo>
                  <a:pt x="199389" y="261788"/>
                </a:lnTo>
                <a:lnTo>
                  <a:pt x="297011" y="261788"/>
                </a:lnTo>
                <a:lnTo>
                  <a:pt x="394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21304" y="177630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3"/>
                </a:lnTo>
                <a:lnTo>
                  <a:pt x="49615" y="49615"/>
                </a:lnTo>
                <a:lnTo>
                  <a:pt x="12393" y="109040"/>
                </a:lnTo>
                <a:lnTo>
                  <a:pt x="3096" y="146163"/>
                </a:lnTo>
                <a:lnTo>
                  <a:pt x="0" y="188215"/>
                </a:lnTo>
                <a:lnTo>
                  <a:pt x="1570" y="218757"/>
                </a:lnTo>
                <a:lnTo>
                  <a:pt x="14107" y="271808"/>
                </a:lnTo>
                <a:lnTo>
                  <a:pt x="38536" y="314083"/>
                </a:lnTo>
                <a:lnTo>
                  <a:pt x="71233" y="345106"/>
                </a:lnTo>
                <a:lnTo>
                  <a:pt x="111935" y="364919"/>
                </a:lnTo>
                <a:lnTo>
                  <a:pt x="162862" y="374697"/>
                </a:lnTo>
                <a:lnTo>
                  <a:pt x="192279" y="375920"/>
                </a:lnTo>
                <a:lnTo>
                  <a:pt x="221315" y="374505"/>
                </a:lnTo>
                <a:lnTo>
                  <a:pt x="271894" y="363168"/>
                </a:lnTo>
                <a:lnTo>
                  <a:pt x="312534" y="340736"/>
                </a:lnTo>
                <a:lnTo>
                  <a:pt x="343580" y="308986"/>
                </a:lnTo>
                <a:lnTo>
                  <a:pt x="354359" y="291593"/>
                </a:lnTo>
                <a:lnTo>
                  <a:pt x="188636" y="291593"/>
                </a:lnTo>
                <a:lnTo>
                  <a:pt x="171904" y="290086"/>
                </a:lnTo>
                <a:lnTo>
                  <a:pt x="132756" y="267548"/>
                </a:lnTo>
                <a:lnTo>
                  <a:pt x="113553" y="214040"/>
                </a:lnTo>
                <a:lnTo>
                  <a:pt x="112269" y="188468"/>
                </a:lnTo>
                <a:lnTo>
                  <a:pt x="113556" y="162674"/>
                </a:lnTo>
                <a:lnTo>
                  <a:pt x="123876" y="122865"/>
                </a:lnTo>
                <a:lnTo>
                  <a:pt x="156907" y="90859"/>
                </a:lnTo>
                <a:lnTo>
                  <a:pt x="187620" y="84838"/>
                </a:lnTo>
                <a:lnTo>
                  <a:pt x="353838" y="84838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7"/>
                </a:lnTo>
                <a:lnTo>
                  <a:pt x="268265" y="12182"/>
                </a:lnTo>
                <a:lnTo>
                  <a:pt x="230674" y="3047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8"/>
                </a:moveTo>
                <a:lnTo>
                  <a:pt x="187620" y="84838"/>
                </a:lnTo>
                <a:lnTo>
                  <a:pt x="204466" y="86316"/>
                </a:lnTo>
                <a:lnTo>
                  <a:pt x="219455" y="90754"/>
                </a:lnTo>
                <a:lnTo>
                  <a:pt x="252987" y="122084"/>
                </a:lnTo>
                <a:lnTo>
                  <a:pt x="263367" y="159549"/>
                </a:lnTo>
                <a:lnTo>
                  <a:pt x="264668" y="183474"/>
                </a:lnTo>
                <a:lnTo>
                  <a:pt x="263428" y="211655"/>
                </a:lnTo>
                <a:lnTo>
                  <a:pt x="253487" y="253922"/>
                </a:lnTo>
                <a:lnTo>
                  <a:pt x="220799" y="285698"/>
                </a:lnTo>
                <a:lnTo>
                  <a:pt x="188636" y="291593"/>
                </a:lnTo>
                <a:lnTo>
                  <a:pt x="354359" y="291593"/>
                </a:lnTo>
                <a:lnTo>
                  <a:pt x="371590" y="243237"/>
                </a:lnTo>
                <a:lnTo>
                  <a:pt x="376934" y="185252"/>
                </a:lnTo>
                <a:lnTo>
                  <a:pt x="373869" y="143803"/>
                </a:lnTo>
                <a:lnTo>
                  <a:pt x="364668" y="107219"/>
                </a:lnTo>
                <a:lnTo>
                  <a:pt x="353838" y="8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60213" y="1782399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198" y="203536"/>
                </a:lnTo>
                <a:lnTo>
                  <a:pt x="252056" y="200490"/>
                </a:lnTo>
                <a:lnTo>
                  <a:pt x="290402" y="181775"/>
                </a:lnTo>
                <a:lnTo>
                  <a:pt x="317968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1" y="73660"/>
                </a:lnTo>
                <a:lnTo>
                  <a:pt x="323967" y="68991"/>
                </a:lnTo>
                <a:lnTo>
                  <a:pt x="302208" y="30952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7" y="218502"/>
                </a:lnTo>
                <a:lnTo>
                  <a:pt x="170604" y="252813"/>
                </a:lnTo>
                <a:lnTo>
                  <a:pt x="230634" y="363726"/>
                </a:lnTo>
                <a:lnTo>
                  <a:pt x="357634" y="363726"/>
                </a:lnTo>
                <a:lnTo>
                  <a:pt x="303023" y="258657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1" y="73660"/>
                </a:moveTo>
                <a:lnTo>
                  <a:pt x="162223" y="73660"/>
                </a:lnTo>
                <a:lnTo>
                  <a:pt x="176416" y="74248"/>
                </a:lnTo>
                <a:lnTo>
                  <a:pt x="188140" y="76019"/>
                </a:lnTo>
                <a:lnTo>
                  <a:pt x="215395" y="110236"/>
                </a:lnTo>
                <a:lnTo>
                  <a:pt x="215395" y="118192"/>
                </a:lnTo>
                <a:lnTo>
                  <a:pt x="213023" y="125219"/>
                </a:lnTo>
                <a:lnTo>
                  <a:pt x="208281" y="131400"/>
                </a:lnTo>
                <a:lnTo>
                  <a:pt x="203622" y="137581"/>
                </a:lnTo>
                <a:lnTo>
                  <a:pt x="197528" y="141390"/>
                </a:lnTo>
                <a:lnTo>
                  <a:pt x="190077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5" y="147826"/>
                </a:lnTo>
                <a:lnTo>
                  <a:pt x="317968" y="147826"/>
                </a:lnTo>
                <a:lnTo>
                  <a:pt x="320883" y="141906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8"/>
                </a:lnTo>
                <a:lnTo>
                  <a:pt x="324921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53830" y="210502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3830" y="202818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53830" y="195516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20" y="0"/>
                </a:lnTo>
              </a:path>
            </a:pathLst>
          </a:custGeom>
          <a:ln w="749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53830" y="188912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53830" y="182117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3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14597" y="2046048"/>
            <a:ext cx="107693" cy="20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1096" y="2432768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40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1"/>
                </a:lnTo>
                <a:lnTo>
                  <a:pt x="373775" y="303781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40" h="363855">
                <a:moveTo>
                  <a:pt x="373775" y="303781"/>
                </a:moveTo>
                <a:lnTo>
                  <a:pt x="260348" y="303781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5" y="303781"/>
                </a:lnTo>
                <a:close/>
              </a:path>
              <a:path w="396240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1216" y="2432768"/>
            <a:ext cx="408940" cy="363855"/>
          </a:xfrm>
          <a:custGeom>
            <a:avLst/>
            <a:gdLst/>
            <a:ahLst/>
            <a:cxnLst/>
            <a:rect l="l" t="t" r="r" b="b"/>
            <a:pathLst>
              <a:path w="408939" h="363855">
                <a:moveTo>
                  <a:pt x="148252" y="0"/>
                </a:moveTo>
                <a:lnTo>
                  <a:pt x="0" y="0"/>
                </a:lnTo>
                <a:lnTo>
                  <a:pt x="0" y="363725"/>
                </a:lnTo>
                <a:lnTo>
                  <a:pt x="91947" y="363725"/>
                </a:lnTo>
                <a:lnTo>
                  <a:pt x="91947" y="86442"/>
                </a:lnTo>
                <a:lnTo>
                  <a:pt x="170309" y="86442"/>
                </a:lnTo>
                <a:lnTo>
                  <a:pt x="148252" y="0"/>
                </a:lnTo>
                <a:close/>
              </a:path>
              <a:path w="408939" h="363855">
                <a:moveTo>
                  <a:pt x="170309" y="86442"/>
                </a:moveTo>
                <a:lnTo>
                  <a:pt x="91947" y="86442"/>
                </a:lnTo>
                <a:lnTo>
                  <a:pt x="162727" y="363725"/>
                </a:lnTo>
                <a:lnTo>
                  <a:pt x="246042" y="363725"/>
                </a:lnTo>
                <a:lnTo>
                  <a:pt x="282480" y="221316"/>
                </a:lnTo>
                <a:lnTo>
                  <a:pt x="204725" y="221316"/>
                </a:lnTo>
                <a:lnTo>
                  <a:pt x="170309" y="86442"/>
                </a:lnTo>
                <a:close/>
              </a:path>
              <a:path w="408939" h="363855">
                <a:moveTo>
                  <a:pt x="408938" y="86442"/>
                </a:moveTo>
                <a:lnTo>
                  <a:pt x="316990" y="86442"/>
                </a:lnTo>
                <a:lnTo>
                  <a:pt x="316990" y="363725"/>
                </a:lnTo>
                <a:lnTo>
                  <a:pt x="408938" y="363725"/>
                </a:lnTo>
                <a:lnTo>
                  <a:pt x="408938" y="86442"/>
                </a:lnTo>
                <a:close/>
              </a:path>
              <a:path w="408939" h="363855">
                <a:moveTo>
                  <a:pt x="408938" y="0"/>
                </a:moveTo>
                <a:lnTo>
                  <a:pt x="261363" y="0"/>
                </a:lnTo>
                <a:lnTo>
                  <a:pt x="204725" y="221316"/>
                </a:lnTo>
                <a:lnTo>
                  <a:pt x="282480" y="221316"/>
                </a:lnTo>
                <a:lnTo>
                  <a:pt x="316990" y="86442"/>
                </a:lnTo>
                <a:lnTo>
                  <a:pt x="408938" y="86442"/>
                </a:lnTo>
                <a:lnTo>
                  <a:pt x="40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6270" y="2432768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30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3387" y="2432768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30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87020" y="2649220"/>
            <a:ext cx="112395" cy="147320"/>
          </a:xfrm>
          <a:custGeom>
            <a:avLst/>
            <a:gdLst/>
            <a:ahLst/>
            <a:cxnLst/>
            <a:rect l="l" t="t" r="r" b="b"/>
            <a:pathLst>
              <a:path w="112394" h="147319">
                <a:moveTo>
                  <a:pt x="0" y="147320"/>
                </a:moveTo>
                <a:lnTo>
                  <a:pt x="112269" y="147320"/>
                </a:lnTo>
                <a:lnTo>
                  <a:pt x="112269" y="0"/>
                </a:lnTo>
                <a:lnTo>
                  <a:pt x="0" y="0"/>
                </a:lnTo>
                <a:lnTo>
                  <a:pt x="0" y="147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87020" y="2560320"/>
            <a:ext cx="347980" cy="88900"/>
          </a:xfrm>
          <a:custGeom>
            <a:avLst/>
            <a:gdLst/>
            <a:ahLst/>
            <a:cxnLst/>
            <a:rect l="l" t="t" r="r" b="b"/>
            <a:pathLst>
              <a:path w="347980" h="88900">
                <a:moveTo>
                  <a:pt x="0" y="88900"/>
                </a:moveTo>
                <a:lnTo>
                  <a:pt x="347978" y="88900"/>
                </a:lnTo>
                <a:lnTo>
                  <a:pt x="347978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87020" y="2433320"/>
            <a:ext cx="112395" cy="127000"/>
          </a:xfrm>
          <a:custGeom>
            <a:avLst/>
            <a:gdLst/>
            <a:ahLst/>
            <a:cxnLst/>
            <a:rect l="l" t="t" r="r" b="b"/>
            <a:pathLst>
              <a:path w="112394" h="127000">
                <a:moveTo>
                  <a:pt x="0" y="127000"/>
                </a:moveTo>
                <a:lnTo>
                  <a:pt x="112269" y="127000"/>
                </a:lnTo>
                <a:lnTo>
                  <a:pt x="112269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22225" y="2649175"/>
            <a:ext cx="113030" cy="147320"/>
          </a:xfrm>
          <a:custGeom>
            <a:avLst/>
            <a:gdLst/>
            <a:ahLst/>
            <a:cxnLst/>
            <a:rect l="l" t="t" r="r" b="b"/>
            <a:pathLst>
              <a:path w="113030" h="147319">
                <a:moveTo>
                  <a:pt x="112773" y="0"/>
                </a:moveTo>
                <a:lnTo>
                  <a:pt x="0" y="0"/>
                </a:lnTo>
                <a:lnTo>
                  <a:pt x="0" y="147318"/>
                </a:lnTo>
                <a:lnTo>
                  <a:pt x="112773" y="147318"/>
                </a:lnTo>
                <a:lnTo>
                  <a:pt x="112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22225" y="2432768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30" h="127000">
                <a:moveTo>
                  <a:pt x="112773" y="0"/>
                </a:moveTo>
                <a:lnTo>
                  <a:pt x="0" y="0"/>
                </a:lnTo>
                <a:lnTo>
                  <a:pt x="0" y="126996"/>
                </a:lnTo>
                <a:lnTo>
                  <a:pt x="112773" y="126996"/>
                </a:lnTo>
                <a:lnTo>
                  <a:pt x="112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9790" y="2426670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78" y="242822"/>
                </a:moveTo>
                <a:lnTo>
                  <a:pt x="0" y="249511"/>
                </a:lnTo>
                <a:lnTo>
                  <a:pt x="4286" y="275801"/>
                </a:lnTo>
                <a:lnTo>
                  <a:pt x="12446" y="299678"/>
                </a:lnTo>
                <a:lnTo>
                  <a:pt x="40384" y="340192"/>
                </a:lnTo>
                <a:lnTo>
                  <a:pt x="90349" y="366976"/>
                </a:lnTo>
                <a:lnTo>
                  <a:pt x="168826" y="375918"/>
                </a:lnTo>
                <a:lnTo>
                  <a:pt x="194099" y="374966"/>
                </a:lnTo>
                <a:lnTo>
                  <a:pt x="237821" y="367346"/>
                </a:lnTo>
                <a:lnTo>
                  <a:pt x="287177" y="341842"/>
                </a:lnTo>
                <a:lnTo>
                  <a:pt x="316864" y="304293"/>
                </a:lnTo>
                <a:lnTo>
                  <a:pt x="170435" y="304293"/>
                </a:lnTo>
                <a:lnTo>
                  <a:pt x="155241" y="302913"/>
                </a:lnTo>
                <a:lnTo>
                  <a:pt x="120820" y="282279"/>
                </a:lnTo>
                <a:lnTo>
                  <a:pt x="108852" y="255012"/>
                </a:lnTo>
                <a:lnTo>
                  <a:pt x="106678" y="242822"/>
                </a:lnTo>
                <a:close/>
              </a:path>
              <a:path w="330200" h="375919">
                <a:moveTo>
                  <a:pt x="168231" y="0"/>
                </a:moveTo>
                <a:lnTo>
                  <a:pt x="117495" y="3555"/>
                </a:lnTo>
                <a:lnTo>
                  <a:pt x="78826" y="14222"/>
                </a:lnTo>
                <a:lnTo>
                  <a:pt x="39116" y="41595"/>
                </a:lnTo>
                <a:lnTo>
                  <a:pt x="17779" y="79079"/>
                </a:lnTo>
                <a:lnTo>
                  <a:pt x="13715" y="106257"/>
                </a:lnTo>
                <a:lnTo>
                  <a:pt x="15700" y="126640"/>
                </a:lnTo>
                <a:lnTo>
                  <a:pt x="31575" y="161691"/>
                </a:lnTo>
                <a:lnTo>
                  <a:pt x="63851" y="189456"/>
                </a:lnTo>
                <a:lnTo>
                  <a:pt x="116498" y="211519"/>
                </a:lnTo>
                <a:lnTo>
                  <a:pt x="171284" y="225539"/>
                </a:lnTo>
                <a:lnTo>
                  <a:pt x="187684" y="230726"/>
                </a:lnTo>
                <a:lnTo>
                  <a:pt x="219708" y="259998"/>
                </a:lnTo>
                <a:lnTo>
                  <a:pt x="220472" y="266871"/>
                </a:lnTo>
                <a:lnTo>
                  <a:pt x="219661" y="274077"/>
                </a:lnTo>
                <a:lnTo>
                  <a:pt x="191695" y="301488"/>
                </a:lnTo>
                <a:lnTo>
                  <a:pt x="170435" y="304293"/>
                </a:lnTo>
                <a:lnTo>
                  <a:pt x="316864" y="304293"/>
                </a:lnTo>
                <a:lnTo>
                  <a:pt x="329543" y="253481"/>
                </a:lnTo>
                <a:lnTo>
                  <a:pt x="329576" y="249511"/>
                </a:lnTo>
                <a:lnTo>
                  <a:pt x="328786" y="236819"/>
                </a:lnTo>
                <a:lnTo>
                  <a:pt x="315212" y="197528"/>
                </a:lnTo>
                <a:lnTo>
                  <a:pt x="283673" y="165832"/>
                </a:lnTo>
                <a:lnTo>
                  <a:pt x="226588" y="141045"/>
                </a:lnTo>
                <a:lnTo>
                  <a:pt x="149914" y="121891"/>
                </a:lnTo>
                <a:lnTo>
                  <a:pt x="139160" y="118619"/>
                </a:lnTo>
                <a:lnTo>
                  <a:pt x="131153" y="115219"/>
                </a:lnTo>
                <a:lnTo>
                  <a:pt x="125900" y="111674"/>
                </a:lnTo>
                <a:lnTo>
                  <a:pt x="120564" y="107020"/>
                </a:lnTo>
                <a:lnTo>
                  <a:pt x="117857" y="101854"/>
                </a:lnTo>
                <a:lnTo>
                  <a:pt x="117857" y="88137"/>
                </a:lnTo>
                <a:lnTo>
                  <a:pt x="157309" y="67564"/>
                </a:lnTo>
                <a:lnTo>
                  <a:pt x="306838" y="67564"/>
                </a:lnTo>
                <a:lnTo>
                  <a:pt x="303646" y="59585"/>
                </a:lnTo>
                <a:lnTo>
                  <a:pt x="274490" y="25991"/>
                </a:lnTo>
                <a:lnTo>
                  <a:pt x="229648" y="6487"/>
                </a:lnTo>
                <a:lnTo>
                  <a:pt x="201015" y="1620"/>
                </a:lnTo>
                <a:lnTo>
                  <a:pt x="168231" y="0"/>
                </a:lnTo>
                <a:close/>
              </a:path>
              <a:path w="330200" h="375919">
                <a:moveTo>
                  <a:pt x="306838" y="67564"/>
                </a:moveTo>
                <a:lnTo>
                  <a:pt x="157309" y="67564"/>
                </a:lnTo>
                <a:lnTo>
                  <a:pt x="168549" y="68263"/>
                </a:lnTo>
                <a:lnTo>
                  <a:pt x="178518" y="70368"/>
                </a:lnTo>
                <a:lnTo>
                  <a:pt x="209661" y="103267"/>
                </a:lnTo>
                <a:lnTo>
                  <a:pt x="212342" y="114806"/>
                </a:lnTo>
                <a:lnTo>
                  <a:pt x="318006" y="108543"/>
                </a:lnTo>
                <a:lnTo>
                  <a:pt x="312672" y="82143"/>
                </a:lnTo>
                <a:lnTo>
                  <a:pt x="306838" y="67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5955" y="2707639"/>
            <a:ext cx="288290" cy="88900"/>
          </a:xfrm>
          <a:custGeom>
            <a:avLst/>
            <a:gdLst/>
            <a:ahLst/>
            <a:cxnLst/>
            <a:rect l="l" t="t" r="r" b="b"/>
            <a:pathLst>
              <a:path w="288289" h="88900">
                <a:moveTo>
                  <a:pt x="0" y="88900"/>
                </a:moveTo>
                <a:lnTo>
                  <a:pt x="288036" y="88900"/>
                </a:lnTo>
                <a:lnTo>
                  <a:pt x="288036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45955" y="2433320"/>
            <a:ext cx="112395" cy="274320"/>
          </a:xfrm>
          <a:custGeom>
            <a:avLst/>
            <a:gdLst/>
            <a:ahLst/>
            <a:cxnLst/>
            <a:rect l="l" t="t" r="r" b="b"/>
            <a:pathLst>
              <a:path w="112395" h="274319">
                <a:moveTo>
                  <a:pt x="0" y="274320"/>
                </a:moveTo>
                <a:lnTo>
                  <a:pt x="112269" y="274320"/>
                </a:lnTo>
                <a:lnTo>
                  <a:pt x="11226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72176" y="2432768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4" h="370205">
                <a:moveTo>
                  <a:pt x="112270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3" y="329610"/>
                </a:lnTo>
                <a:lnTo>
                  <a:pt x="84090" y="356427"/>
                </a:lnTo>
                <a:lnTo>
                  <a:pt x="125392" y="366097"/>
                </a:lnTo>
                <a:lnTo>
                  <a:pt x="169731" y="369583"/>
                </a:lnTo>
                <a:lnTo>
                  <a:pt x="183305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7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8"/>
                </a:lnTo>
                <a:lnTo>
                  <a:pt x="121519" y="259078"/>
                </a:lnTo>
                <a:lnTo>
                  <a:pt x="112270" y="221824"/>
                </a:lnTo>
                <a:lnTo>
                  <a:pt x="112270" y="0"/>
                </a:lnTo>
                <a:close/>
              </a:path>
              <a:path w="348614" h="370205">
                <a:moveTo>
                  <a:pt x="348488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9" y="247944"/>
                </a:lnTo>
                <a:lnTo>
                  <a:pt x="348488" y="216658"/>
                </a:lnTo>
                <a:lnTo>
                  <a:pt x="348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75528" y="2339802"/>
            <a:ext cx="330200" cy="462915"/>
          </a:xfrm>
          <a:custGeom>
            <a:avLst/>
            <a:gdLst/>
            <a:ahLst/>
            <a:cxnLst/>
            <a:rect l="l" t="t" r="r" b="b"/>
            <a:pathLst>
              <a:path w="330200" h="462914">
                <a:moveTo>
                  <a:pt x="106678" y="329690"/>
                </a:moveTo>
                <a:lnTo>
                  <a:pt x="0" y="336379"/>
                </a:lnTo>
                <a:lnTo>
                  <a:pt x="4285" y="362669"/>
                </a:lnTo>
                <a:lnTo>
                  <a:pt x="12445" y="386546"/>
                </a:lnTo>
                <a:lnTo>
                  <a:pt x="40384" y="427060"/>
                </a:lnTo>
                <a:lnTo>
                  <a:pt x="90348" y="453844"/>
                </a:lnTo>
                <a:lnTo>
                  <a:pt x="168824" y="462786"/>
                </a:lnTo>
                <a:lnTo>
                  <a:pt x="194098" y="461834"/>
                </a:lnTo>
                <a:lnTo>
                  <a:pt x="237820" y="454214"/>
                </a:lnTo>
                <a:lnTo>
                  <a:pt x="287176" y="428710"/>
                </a:lnTo>
                <a:lnTo>
                  <a:pt x="316862" y="391161"/>
                </a:lnTo>
                <a:lnTo>
                  <a:pt x="170434" y="391161"/>
                </a:lnTo>
                <a:lnTo>
                  <a:pt x="155239" y="389781"/>
                </a:lnTo>
                <a:lnTo>
                  <a:pt x="120818" y="369147"/>
                </a:lnTo>
                <a:lnTo>
                  <a:pt x="108852" y="341880"/>
                </a:lnTo>
                <a:lnTo>
                  <a:pt x="106678" y="329690"/>
                </a:lnTo>
                <a:close/>
              </a:path>
              <a:path w="330200" h="462914">
                <a:moveTo>
                  <a:pt x="168230" y="86867"/>
                </a:moveTo>
                <a:lnTo>
                  <a:pt x="117495" y="90423"/>
                </a:lnTo>
                <a:lnTo>
                  <a:pt x="78825" y="101090"/>
                </a:lnTo>
                <a:lnTo>
                  <a:pt x="39115" y="128463"/>
                </a:lnTo>
                <a:lnTo>
                  <a:pt x="17779" y="165947"/>
                </a:lnTo>
                <a:lnTo>
                  <a:pt x="13716" y="193125"/>
                </a:lnTo>
                <a:lnTo>
                  <a:pt x="15700" y="213508"/>
                </a:lnTo>
                <a:lnTo>
                  <a:pt x="31574" y="248559"/>
                </a:lnTo>
                <a:lnTo>
                  <a:pt x="63850" y="276324"/>
                </a:lnTo>
                <a:lnTo>
                  <a:pt x="116498" y="298387"/>
                </a:lnTo>
                <a:lnTo>
                  <a:pt x="171284" y="312407"/>
                </a:lnTo>
                <a:lnTo>
                  <a:pt x="187683" y="317594"/>
                </a:lnTo>
                <a:lnTo>
                  <a:pt x="219707" y="346866"/>
                </a:lnTo>
                <a:lnTo>
                  <a:pt x="220470" y="353739"/>
                </a:lnTo>
                <a:lnTo>
                  <a:pt x="219659" y="360945"/>
                </a:lnTo>
                <a:lnTo>
                  <a:pt x="191695" y="388356"/>
                </a:lnTo>
                <a:lnTo>
                  <a:pt x="170434" y="391161"/>
                </a:lnTo>
                <a:lnTo>
                  <a:pt x="316862" y="391161"/>
                </a:lnTo>
                <a:lnTo>
                  <a:pt x="329542" y="340349"/>
                </a:lnTo>
                <a:lnTo>
                  <a:pt x="329574" y="336379"/>
                </a:lnTo>
                <a:lnTo>
                  <a:pt x="328785" y="323687"/>
                </a:lnTo>
                <a:lnTo>
                  <a:pt x="315211" y="284396"/>
                </a:lnTo>
                <a:lnTo>
                  <a:pt x="283672" y="252700"/>
                </a:lnTo>
                <a:lnTo>
                  <a:pt x="226587" y="227913"/>
                </a:lnTo>
                <a:lnTo>
                  <a:pt x="149913" y="208759"/>
                </a:lnTo>
                <a:lnTo>
                  <a:pt x="139159" y="205487"/>
                </a:lnTo>
                <a:lnTo>
                  <a:pt x="131152" y="202087"/>
                </a:lnTo>
                <a:lnTo>
                  <a:pt x="125898" y="198542"/>
                </a:lnTo>
                <a:lnTo>
                  <a:pt x="120563" y="193888"/>
                </a:lnTo>
                <a:lnTo>
                  <a:pt x="117856" y="188722"/>
                </a:lnTo>
                <a:lnTo>
                  <a:pt x="117856" y="175005"/>
                </a:lnTo>
                <a:lnTo>
                  <a:pt x="157308" y="154432"/>
                </a:lnTo>
                <a:lnTo>
                  <a:pt x="306837" y="154432"/>
                </a:lnTo>
                <a:lnTo>
                  <a:pt x="303645" y="146453"/>
                </a:lnTo>
                <a:lnTo>
                  <a:pt x="274488" y="112859"/>
                </a:lnTo>
                <a:lnTo>
                  <a:pt x="229647" y="93355"/>
                </a:lnTo>
                <a:lnTo>
                  <a:pt x="201014" y="88488"/>
                </a:lnTo>
                <a:lnTo>
                  <a:pt x="168230" y="86867"/>
                </a:lnTo>
                <a:close/>
              </a:path>
              <a:path w="330200" h="462914">
                <a:moveTo>
                  <a:pt x="306837" y="154432"/>
                </a:moveTo>
                <a:lnTo>
                  <a:pt x="157308" y="154432"/>
                </a:lnTo>
                <a:lnTo>
                  <a:pt x="168548" y="155131"/>
                </a:lnTo>
                <a:lnTo>
                  <a:pt x="178517" y="157236"/>
                </a:lnTo>
                <a:lnTo>
                  <a:pt x="209660" y="190135"/>
                </a:lnTo>
                <a:lnTo>
                  <a:pt x="212341" y="201674"/>
                </a:lnTo>
                <a:lnTo>
                  <a:pt x="318005" y="195411"/>
                </a:lnTo>
                <a:lnTo>
                  <a:pt x="312671" y="169011"/>
                </a:lnTo>
                <a:lnTo>
                  <a:pt x="306837" y="154432"/>
                </a:lnTo>
                <a:close/>
              </a:path>
              <a:path w="330200" h="462914">
                <a:moveTo>
                  <a:pt x="135380" y="0"/>
                </a:moveTo>
                <a:lnTo>
                  <a:pt x="74166" y="0"/>
                </a:lnTo>
                <a:lnTo>
                  <a:pt x="129199" y="71121"/>
                </a:lnTo>
                <a:lnTo>
                  <a:pt x="200573" y="71121"/>
                </a:lnTo>
                <a:lnTo>
                  <a:pt x="227096" y="38016"/>
                </a:lnTo>
                <a:lnTo>
                  <a:pt x="165606" y="38016"/>
                </a:lnTo>
                <a:lnTo>
                  <a:pt x="135380" y="0"/>
                </a:lnTo>
                <a:close/>
              </a:path>
              <a:path w="330200" h="462914">
                <a:moveTo>
                  <a:pt x="257554" y="0"/>
                </a:moveTo>
                <a:lnTo>
                  <a:pt x="195832" y="0"/>
                </a:lnTo>
                <a:lnTo>
                  <a:pt x="165606" y="38016"/>
                </a:lnTo>
                <a:lnTo>
                  <a:pt x="227096" y="38016"/>
                </a:lnTo>
                <a:lnTo>
                  <a:pt x="257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25116" y="2432768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1"/>
                </a:lnTo>
                <a:lnTo>
                  <a:pt x="373775" y="303781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2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5" y="303781"/>
                </a:moveTo>
                <a:lnTo>
                  <a:pt x="260348" y="303781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5" y="303781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2" y="94316"/>
                </a:lnTo>
                <a:lnTo>
                  <a:pt x="236560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55818" y="2432768"/>
            <a:ext cx="408940" cy="363855"/>
          </a:xfrm>
          <a:custGeom>
            <a:avLst/>
            <a:gdLst/>
            <a:ahLst/>
            <a:cxnLst/>
            <a:rect l="l" t="t" r="r" b="b"/>
            <a:pathLst>
              <a:path w="408939" h="363855">
                <a:moveTo>
                  <a:pt x="148250" y="0"/>
                </a:moveTo>
                <a:lnTo>
                  <a:pt x="0" y="0"/>
                </a:lnTo>
                <a:lnTo>
                  <a:pt x="0" y="363725"/>
                </a:lnTo>
                <a:lnTo>
                  <a:pt x="91946" y="363725"/>
                </a:lnTo>
                <a:lnTo>
                  <a:pt x="91946" y="86442"/>
                </a:lnTo>
                <a:lnTo>
                  <a:pt x="170308" y="86442"/>
                </a:lnTo>
                <a:lnTo>
                  <a:pt x="148250" y="0"/>
                </a:lnTo>
                <a:close/>
              </a:path>
              <a:path w="408939" h="363855">
                <a:moveTo>
                  <a:pt x="170308" y="86442"/>
                </a:moveTo>
                <a:lnTo>
                  <a:pt x="91946" y="86442"/>
                </a:lnTo>
                <a:lnTo>
                  <a:pt x="162726" y="363725"/>
                </a:lnTo>
                <a:lnTo>
                  <a:pt x="246040" y="363725"/>
                </a:lnTo>
                <a:lnTo>
                  <a:pt x="282479" y="221316"/>
                </a:lnTo>
                <a:lnTo>
                  <a:pt x="204724" y="221316"/>
                </a:lnTo>
                <a:lnTo>
                  <a:pt x="170308" y="86442"/>
                </a:lnTo>
                <a:close/>
              </a:path>
              <a:path w="408939" h="363855">
                <a:moveTo>
                  <a:pt x="408937" y="86442"/>
                </a:moveTo>
                <a:lnTo>
                  <a:pt x="316990" y="86442"/>
                </a:lnTo>
                <a:lnTo>
                  <a:pt x="316990" y="363725"/>
                </a:lnTo>
                <a:lnTo>
                  <a:pt x="408937" y="363725"/>
                </a:lnTo>
                <a:lnTo>
                  <a:pt x="408937" y="86442"/>
                </a:lnTo>
                <a:close/>
              </a:path>
              <a:path w="408939" h="363855">
                <a:moveTo>
                  <a:pt x="408937" y="0"/>
                </a:moveTo>
                <a:lnTo>
                  <a:pt x="261363" y="0"/>
                </a:lnTo>
                <a:lnTo>
                  <a:pt x="204724" y="221316"/>
                </a:lnTo>
                <a:lnTo>
                  <a:pt x="282479" y="221316"/>
                </a:lnTo>
                <a:lnTo>
                  <a:pt x="316990" y="86442"/>
                </a:lnTo>
                <a:lnTo>
                  <a:pt x="408937" y="86442"/>
                </a:lnTo>
                <a:lnTo>
                  <a:pt x="408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22075" y="242667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2"/>
                </a:lnTo>
                <a:lnTo>
                  <a:pt x="49615" y="49615"/>
                </a:lnTo>
                <a:lnTo>
                  <a:pt x="12392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5" y="314082"/>
                </a:lnTo>
                <a:lnTo>
                  <a:pt x="71232" y="345105"/>
                </a:lnTo>
                <a:lnTo>
                  <a:pt x="111934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5"/>
                </a:lnTo>
                <a:lnTo>
                  <a:pt x="343579" y="308985"/>
                </a:lnTo>
                <a:lnTo>
                  <a:pt x="354358" y="291592"/>
                </a:lnTo>
                <a:lnTo>
                  <a:pt x="188635" y="291592"/>
                </a:lnTo>
                <a:lnTo>
                  <a:pt x="171903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6" y="122865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8" y="183473"/>
                </a:lnTo>
                <a:lnTo>
                  <a:pt x="263428" y="211654"/>
                </a:lnTo>
                <a:lnTo>
                  <a:pt x="253486" y="253921"/>
                </a:lnTo>
                <a:lnTo>
                  <a:pt x="220799" y="285697"/>
                </a:lnTo>
                <a:lnTo>
                  <a:pt x="188635" y="291592"/>
                </a:lnTo>
                <a:lnTo>
                  <a:pt x="354358" y="291592"/>
                </a:lnTo>
                <a:lnTo>
                  <a:pt x="371589" y="243236"/>
                </a:lnTo>
                <a:lnTo>
                  <a:pt x="376933" y="185252"/>
                </a:lnTo>
                <a:lnTo>
                  <a:pt x="373868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40243" y="2695402"/>
            <a:ext cx="107950" cy="101600"/>
          </a:xfrm>
          <a:custGeom>
            <a:avLst/>
            <a:gdLst/>
            <a:ahLst/>
            <a:cxnLst/>
            <a:rect l="l" t="t" r="r" b="b"/>
            <a:pathLst>
              <a:path w="107950" h="101600">
                <a:moveTo>
                  <a:pt x="0" y="0"/>
                </a:moveTo>
                <a:lnTo>
                  <a:pt x="107694" y="0"/>
                </a:lnTo>
                <a:lnTo>
                  <a:pt x="107694" y="101091"/>
                </a:lnTo>
                <a:lnTo>
                  <a:pt x="0" y="1010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3548425"/>
            <a:ext cx="6542366" cy="3304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27518"/>
                </a:lnTo>
                <a:lnTo>
                  <a:pt x="8256444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7993" y="3418996"/>
            <a:ext cx="6606540" cy="129539"/>
          </a:xfrm>
          <a:custGeom>
            <a:avLst/>
            <a:gdLst/>
            <a:ahLst/>
            <a:cxnLst/>
            <a:rect l="l" t="t" r="r" b="b"/>
            <a:pathLst>
              <a:path w="6606540" h="129539">
                <a:moveTo>
                  <a:pt x="0" y="129430"/>
                </a:moveTo>
                <a:lnTo>
                  <a:pt x="6606006" y="129430"/>
                </a:lnTo>
                <a:lnTo>
                  <a:pt x="6606006" y="0"/>
                </a:lnTo>
                <a:lnTo>
                  <a:pt x="0" y="0"/>
                </a:lnTo>
                <a:lnTo>
                  <a:pt x="0" y="12943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226" y="683219"/>
            <a:ext cx="345440" cy="363855"/>
          </a:xfrm>
          <a:custGeom>
            <a:avLst/>
            <a:gdLst/>
            <a:ahLst/>
            <a:cxnLst/>
            <a:rect l="l" t="t" r="r" b="b"/>
            <a:pathLst>
              <a:path w="345440" h="363855">
                <a:moveTo>
                  <a:pt x="337312" y="0"/>
                </a:moveTo>
                <a:lnTo>
                  <a:pt x="19810" y="0"/>
                </a:lnTo>
                <a:lnTo>
                  <a:pt x="19810" y="77724"/>
                </a:lnTo>
                <a:lnTo>
                  <a:pt x="201757" y="77724"/>
                </a:lnTo>
                <a:lnTo>
                  <a:pt x="0" y="288201"/>
                </a:lnTo>
                <a:lnTo>
                  <a:pt x="0" y="363725"/>
                </a:lnTo>
                <a:lnTo>
                  <a:pt x="344929" y="363725"/>
                </a:lnTo>
                <a:lnTo>
                  <a:pt x="344929" y="285493"/>
                </a:lnTo>
                <a:lnTo>
                  <a:pt x="133433" y="285493"/>
                </a:lnTo>
                <a:lnTo>
                  <a:pt x="337312" y="72726"/>
                </a:lnTo>
                <a:lnTo>
                  <a:pt x="337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957" y="683219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40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1"/>
                </a:lnTo>
                <a:lnTo>
                  <a:pt x="373775" y="303781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2" y="94315"/>
                </a:lnTo>
                <a:lnTo>
                  <a:pt x="295273" y="94315"/>
                </a:lnTo>
                <a:lnTo>
                  <a:pt x="259927" y="0"/>
                </a:lnTo>
                <a:close/>
              </a:path>
              <a:path w="396240" h="363855">
                <a:moveTo>
                  <a:pt x="373775" y="303781"/>
                </a:moveTo>
                <a:lnTo>
                  <a:pt x="260348" y="303781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5" y="303781"/>
                </a:lnTo>
                <a:close/>
              </a:path>
              <a:path w="396240" h="363855">
                <a:moveTo>
                  <a:pt x="295273" y="94315"/>
                </a:moveTo>
                <a:lnTo>
                  <a:pt x="196852" y="94315"/>
                </a:lnTo>
                <a:lnTo>
                  <a:pt x="236560" y="225042"/>
                </a:lnTo>
                <a:lnTo>
                  <a:pt x="344266" y="225042"/>
                </a:lnTo>
                <a:lnTo>
                  <a:pt x="295273" y="94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1227" y="683219"/>
            <a:ext cx="292735" cy="370205"/>
          </a:xfrm>
          <a:custGeom>
            <a:avLst/>
            <a:gdLst/>
            <a:ahLst/>
            <a:cxnLst/>
            <a:rect l="l" t="t" r="r" b="b"/>
            <a:pathLst>
              <a:path w="292735" h="370205">
                <a:moveTo>
                  <a:pt x="107185" y="226057"/>
                </a:moveTo>
                <a:lnTo>
                  <a:pt x="0" y="240619"/>
                </a:lnTo>
                <a:lnTo>
                  <a:pt x="2316" y="260858"/>
                </a:lnTo>
                <a:lnTo>
                  <a:pt x="6339" y="279407"/>
                </a:lnTo>
                <a:lnTo>
                  <a:pt x="28586" y="324881"/>
                </a:lnTo>
                <a:lnTo>
                  <a:pt x="66293" y="354919"/>
                </a:lnTo>
                <a:lnTo>
                  <a:pt x="102740" y="366084"/>
                </a:lnTo>
                <a:lnTo>
                  <a:pt x="151637" y="369820"/>
                </a:lnTo>
                <a:lnTo>
                  <a:pt x="176512" y="368408"/>
                </a:lnTo>
                <a:lnTo>
                  <a:pt x="219276" y="357139"/>
                </a:lnTo>
                <a:lnTo>
                  <a:pt x="252453" y="335378"/>
                </a:lnTo>
                <a:lnTo>
                  <a:pt x="281598" y="292265"/>
                </a:lnTo>
                <a:lnTo>
                  <a:pt x="283539" y="284986"/>
                </a:lnTo>
                <a:lnTo>
                  <a:pt x="135294" y="284986"/>
                </a:lnTo>
                <a:lnTo>
                  <a:pt x="129199" y="283460"/>
                </a:lnTo>
                <a:lnTo>
                  <a:pt x="108381" y="246874"/>
                </a:lnTo>
                <a:lnTo>
                  <a:pt x="107549" y="237231"/>
                </a:lnTo>
                <a:lnTo>
                  <a:pt x="107185" y="226057"/>
                </a:lnTo>
                <a:close/>
              </a:path>
              <a:path w="292735" h="370205">
                <a:moveTo>
                  <a:pt x="292607" y="0"/>
                </a:moveTo>
                <a:lnTo>
                  <a:pt x="179830" y="0"/>
                </a:lnTo>
                <a:lnTo>
                  <a:pt x="179725" y="226781"/>
                </a:lnTo>
                <a:lnTo>
                  <a:pt x="179276" y="239236"/>
                </a:lnTo>
                <a:lnTo>
                  <a:pt x="165959" y="277126"/>
                </a:lnTo>
                <a:lnTo>
                  <a:pt x="143254" y="284986"/>
                </a:lnTo>
                <a:lnTo>
                  <a:pt x="283539" y="284986"/>
                </a:lnTo>
                <a:lnTo>
                  <a:pt x="286427" y="274153"/>
                </a:lnTo>
                <a:lnTo>
                  <a:pt x="289874" y="252229"/>
                </a:lnTo>
                <a:lnTo>
                  <a:pt x="291924" y="226781"/>
                </a:lnTo>
                <a:lnTo>
                  <a:pt x="292607" y="197524"/>
                </a:lnTo>
                <a:lnTo>
                  <a:pt x="292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8510" y="1005839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12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8510" y="92900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8510" y="85598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20" y="0"/>
                </a:lnTo>
              </a:path>
            </a:pathLst>
          </a:custGeom>
          <a:ln w="736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8510" y="78994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8510" y="721994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736" y="0"/>
                </a:lnTo>
              </a:path>
            </a:pathLst>
          </a:custGeom>
          <a:ln w="77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6893" y="683219"/>
            <a:ext cx="335280" cy="363855"/>
          </a:xfrm>
          <a:custGeom>
            <a:avLst/>
            <a:gdLst/>
            <a:ahLst/>
            <a:cxnLst/>
            <a:rect l="l" t="t" r="r" b="b"/>
            <a:pathLst>
              <a:path w="335280" h="363855">
                <a:moveTo>
                  <a:pt x="167046" y="0"/>
                </a:moveTo>
                <a:lnTo>
                  <a:pt x="0" y="0"/>
                </a:lnTo>
                <a:lnTo>
                  <a:pt x="0" y="363725"/>
                </a:lnTo>
                <a:lnTo>
                  <a:pt x="167046" y="363725"/>
                </a:lnTo>
                <a:lnTo>
                  <a:pt x="182477" y="363106"/>
                </a:lnTo>
                <a:lnTo>
                  <a:pt x="234021" y="353818"/>
                </a:lnTo>
                <a:lnTo>
                  <a:pt x="272632" y="334817"/>
                </a:lnTo>
                <a:lnTo>
                  <a:pt x="305668" y="300541"/>
                </a:lnTo>
                <a:lnTo>
                  <a:pt x="316817" y="280921"/>
                </a:lnTo>
                <a:lnTo>
                  <a:pt x="112269" y="280921"/>
                </a:lnTo>
                <a:lnTo>
                  <a:pt x="112269" y="82295"/>
                </a:lnTo>
                <a:lnTo>
                  <a:pt x="315618" y="82295"/>
                </a:lnTo>
                <a:lnTo>
                  <a:pt x="314178" y="78949"/>
                </a:lnTo>
                <a:lnTo>
                  <a:pt x="286475" y="40033"/>
                </a:lnTo>
                <a:lnTo>
                  <a:pt x="246805" y="13373"/>
                </a:lnTo>
                <a:lnTo>
                  <a:pt x="190523" y="839"/>
                </a:lnTo>
                <a:lnTo>
                  <a:pt x="167046" y="0"/>
                </a:lnTo>
                <a:close/>
              </a:path>
              <a:path w="335280" h="363855">
                <a:moveTo>
                  <a:pt x="315618" y="82295"/>
                </a:moveTo>
                <a:lnTo>
                  <a:pt x="140378" y="82295"/>
                </a:lnTo>
                <a:lnTo>
                  <a:pt x="160730" y="83629"/>
                </a:lnTo>
                <a:lnTo>
                  <a:pt x="177970" y="87628"/>
                </a:lnTo>
                <a:lnTo>
                  <a:pt x="211389" y="116568"/>
                </a:lnTo>
                <a:lnTo>
                  <a:pt x="220821" y="156100"/>
                </a:lnTo>
                <a:lnTo>
                  <a:pt x="221997" y="182706"/>
                </a:lnTo>
                <a:lnTo>
                  <a:pt x="221472" y="203030"/>
                </a:lnTo>
                <a:lnTo>
                  <a:pt x="213530" y="245868"/>
                </a:lnTo>
                <a:lnTo>
                  <a:pt x="181400" y="276528"/>
                </a:lnTo>
                <a:lnTo>
                  <a:pt x="139871" y="280921"/>
                </a:lnTo>
                <a:lnTo>
                  <a:pt x="316817" y="280921"/>
                </a:lnTo>
                <a:lnTo>
                  <a:pt x="331461" y="232343"/>
                </a:lnTo>
                <a:lnTo>
                  <a:pt x="334774" y="180590"/>
                </a:lnTo>
                <a:lnTo>
                  <a:pt x="334217" y="162238"/>
                </a:lnTo>
                <a:lnTo>
                  <a:pt x="332540" y="144386"/>
                </a:lnTo>
                <a:lnTo>
                  <a:pt x="329736" y="127025"/>
                </a:lnTo>
                <a:lnTo>
                  <a:pt x="325799" y="110148"/>
                </a:lnTo>
                <a:lnTo>
                  <a:pt x="320671" y="94032"/>
                </a:lnTo>
                <a:lnTo>
                  <a:pt x="315618" y="82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1526" y="683219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80" h="363855">
                <a:moveTo>
                  <a:pt x="104903" y="0"/>
                </a:moveTo>
                <a:lnTo>
                  <a:pt x="0" y="0"/>
                </a:lnTo>
                <a:lnTo>
                  <a:pt x="0" y="363725"/>
                </a:lnTo>
                <a:lnTo>
                  <a:pt x="105663" y="363725"/>
                </a:lnTo>
                <a:lnTo>
                  <a:pt x="105663" y="163997"/>
                </a:lnTo>
                <a:lnTo>
                  <a:pt x="216288" y="163997"/>
                </a:lnTo>
                <a:lnTo>
                  <a:pt x="104903" y="0"/>
                </a:lnTo>
                <a:close/>
              </a:path>
              <a:path w="347980" h="363855">
                <a:moveTo>
                  <a:pt x="216288" y="163997"/>
                </a:moveTo>
                <a:lnTo>
                  <a:pt x="105663" y="163997"/>
                </a:lnTo>
                <a:lnTo>
                  <a:pt x="241301" y="363725"/>
                </a:lnTo>
                <a:lnTo>
                  <a:pt x="347471" y="363725"/>
                </a:lnTo>
                <a:lnTo>
                  <a:pt x="347471" y="200825"/>
                </a:lnTo>
                <a:lnTo>
                  <a:pt x="241301" y="200825"/>
                </a:lnTo>
                <a:lnTo>
                  <a:pt x="216288" y="163997"/>
                </a:lnTo>
                <a:close/>
              </a:path>
              <a:path w="347980" h="363855">
                <a:moveTo>
                  <a:pt x="347471" y="0"/>
                </a:moveTo>
                <a:lnTo>
                  <a:pt x="241301" y="0"/>
                </a:lnTo>
                <a:lnTo>
                  <a:pt x="241301" y="200825"/>
                </a:lnTo>
                <a:lnTo>
                  <a:pt x="347471" y="20082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8244" y="683219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8161" y="590252"/>
            <a:ext cx="354330" cy="462915"/>
          </a:xfrm>
          <a:custGeom>
            <a:avLst/>
            <a:gdLst/>
            <a:ahLst/>
            <a:cxnLst/>
            <a:rect l="l" t="t" r="r" b="b"/>
            <a:pathLst>
              <a:path w="354329" h="462915">
                <a:moveTo>
                  <a:pt x="183981" y="86867"/>
                </a:moveTo>
                <a:lnTo>
                  <a:pt x="142530" y="89898"/>
                </a:lnTo>
                <a:lnTo>
                  <a:pt x="74551" y="114121"/>
                </a:lnTo>
                <a:lnTo>
                  <a:pt x="27003" y="162158"/>
                </a:lnTo>
                <a:lnTo>
                  <a:pt x="3000" y="231499"/>
                </a:lnTo>
                <a:lnTo>
                  <a:pt x="0" y="273980"/>
                </a:lnTo>
                <a:lnTo>
                  <a:pt x="1713" y="306266"/>
                </a:lnTo>
                <a:lnTo>
                  <a:pt x="15395" y="361790"/>
                </a:lnTo>
                <a:lnTo>
                  <a:pt x="41637" y="405013"/>
                </a:lnTo>
                <a:lnTo>
                  <a:pt x="74055" y="435331"/>
                </a:lnTo>
                <a:lnTo>
                  <a:pt x="112399" y="453107"/>
                </a:lnTo>
                <a:lnTo>
                  <a:pt x="160888" y="461708"/>
                </a:lnTo>
                <a:lnTo>
                  <a:pt x="189230" y="462786"/>
                </a:lnTo>
                <a:lnTo>
                  <a:pt x="212598" y="461899"/>
                </a:lnTo>
                <a:lnTo>
                  <a:pt x="252857" y="454822"/>
                </a:lnTo>
                <a:lnTo>
                  <a:pt x="298853" y="431122"/>
                </a:lnTo>
                <a:lnTo>
                  <a:pt x="332752" y="392024"/>
                </a:lnTo>
                <a:lnTo>
                  <a:pt x="339805" y="378459"/>
                </a:lnTo>
                <a:lnTo>
                  <a:pt x="182797" y="378459"/>
                </a:lnTo>
                <a:lnTo>
                  <a:pt x="167095" y="377062"/>
                </a:lnTo>
                <a:lnTo>
                  <a:pt x="131147" y="356107"/>
                </a:lnTo>
                <a:lnTo>
                  <a:pt x="113921" y="301137"/>
                </a:lnTo>
                <a:lnTo>
                  <a:pt x="112777" y="273303"/>
                </a:lnTo>
                <a:lnTo>
                  <a:pt x="113743" y="250589"/>
                </a:lnTo>
                <a:lnTo>
                  <a:pt x="128184" y="201844"/>
                </a:lnTo>
                <a:lnTo>
                  <a:pt x="168810" y="173116"/>
                </a:lnTo>
                <a:lnTo>
                  <a:pt x="186861" y="171197"/>
                </a:lnTo>
                <a:lnTo>
                  <a:pt x="338613" y="171197"/>
                </a:lnTo>
                <a:lnTo>
                  <a:pt x="326358" y="149891"/>
                </a:lnTo>
                <a:lnTo>
                  <a:pt x="292100" y="114637"/>
                </a:lnTo>
                <a:lnTo>
                  <a:pt x="245374" y="93800"/>
                </a:lnTo>
                <a:lnTo>
                  <a:pt x="216507" y="88599"/>
                </a:lnTo>
                <a:lnTo>
                  <a:pt x="183981" y="86867"/>
                </a:lnTo>
                <a:close/>
              </a:path>
              <a:path w="354329" h="462915">
                <a:moveTo>
                  <a:pt x="255524" y="307846"/>
                </a:moveTo>
                <a:lnTo>
                  <a:pt x="239248" y="350293"/>
                </a:lnTo>
                <a:lnTo>
                  <a:pt x="197940" y="377331"/>
                </a:lnTo>
                <a:lnTo>
                  <a:pt x="182797" y="378459"/>
                </a:lnTo>
                <a:lnTo>
                  <a:pt x="339805" y="378459"/>
                </a:lnTo>
                <a:lnTo>
                  <a:pt x="341302" y="375581"/>
                </a:lnTo>
                <a:lnTo>
                  <a:pt x="348408" y="357423"/>
                </a:lnTo>
                <a:lnTo>
                  <a:pt x="354078" y="337564"/>
                </a:lnTo>
                <a:lnTo>
                  <a:pt x="255524" y="307846"/>
                </a:lnTo>
                <a:close/>
              </a:path>
              <a:path w="354329" h="462915">
                <a:moveTo>
                  <a:pt x="338613" y="171197"/>
                </a:moveTo>
                <a:lnTo>
                  <a:pt x="186861" y="171197"/>
                </a:lnTo>
                <a:lnTo>
                  <a:pt x="195101" y="171627"/>
                </a:lnTo>
                <a:lnTo>
                  <a:pt x="202937" y="172922"/>
                </a:lnTo>
                <a:lnTo>
                  <a:pt x="240537" y="197865"/>
                </a:lnTo>
                <a:lnTo>
                  <a:pt x="251460" y="221997"/>
                </a:lnTo>
                <a:lnTo>
                  <a:pt x="350521" y="200065"/>
                </a:lnTo>
                <a:lnTo>
                  <a:pt x="339716" y="173116"/>
                </a:lnTo>
                <a:lnTo>
                  <a:pt x="338613" y="171197"/>
                </a:lnTo>
                <a:close/>
              </a:path>
              <a:path w="354329" h="462915">
                <a:moveTo>
                  <a:pt x="154176" y="0"/>
                </a:moveTo>
                <a:lnTo>
                  <a:pt x="92966" y="0"/>
                </a:lnTo>
                <a:lnTo>
                  <a:pt x="147999" y="71121"/>
                </a:lnTo>
                <a:lnTo>
                  <a:pt x="219373" y="71121"/>
                </a:lnTo>
                <a:lnTo>
                  <a:pt x="245896" y="38016"/>
                </a:lnTo>
                <a:lnTo>
                  <a:pt x="184406" y="38016"/>
                </a:lnTo>
                <a:lnTo>
                  <a:pt x="154176" y="0"/>
                </a:lnTo>
                <a:close/>
              </a:path>
              <a:path w="354329" h="462915">
                <a:moveTo>
                  <a:pt x="276354" y="0"/>
                </a:moveTo>
                <a:lnTo>
                  <a:pt x="214632" y="0"/>
                </a:lnTo>
                <a:lnTo>
                  <a:pt x="184406" y="38016"/>
                </a:lnTo>
                <a:lnTo>
                  <a:pt x="245896" y="38016"/>
                </a:lnTo>
                <a:lnTo>
                  <a:pt x="276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7017" y="683219"/>
            <a:ext cx="386080" cy="363855"/>
          </a:xfrm>
          <a:custGeom>
            <a:avLst/>
            <a:gdLst/>
            <a:ahLst/>
            <a:cxnLst/>
            <a:rect l="l" t="t" r="r" b="b"/>
            <a:pathLst>
              <a:path w="386079" h="363855">
                <a:moveTo>
                  <a:pt x="112269" y="0"/>
                </a:moveTo>
                <a:lnTo>
                  <a:pt x="0" y="0"/>
                </a:lnTo>
                <a:lnTo>
                  <a:pt x="0" y="363725"/>
                </a:lnTo>
                <a:lnTo>
                  <a:pt x="112269" y="363725"/>
                </a:lnTo>
                <a:lnTo>
                  <a:pt x="112269" y="275165"/>
                </a:lnTo>
                <a:lnTo>
                  <a:pt x="170602" y="214372"/>
                </a:lnTo>
                <a:lnTo>
                  <a:pt x="294244" y="214372"/>
                </a:lnTo>
                <a:lnTo>
                  <a:pt x="247184" y="137411"/>
                </a:lnTo>
                <a:lnTo>
                  <a:pt x="112269" y="137411"/>
                </a:lnTo>
                <a:lnTo>
                  <a:pt x="112269" y="0"/>
                </a:lnTo>
                <a:close/>
              </a:path>
              <a:path w="386079" h="363855">
                <a:moveTo>
                  <a:pt x="294244" y="214372"/>
                </a:moveTo>
                <a:lnTo>
                  <a:pt x="170602" y="214372"/>
                </a:lnTo>
                <a:lnTo>
                  <a:pt x="247312" y="363725"/>
                </a:lnTo>
                <a:lnTo>
                  <a:pt x="385570" y="363725"/>
                </a:lnTo>
                <a:lnTo>
                  <a:pt x="294244" y="214372"/>
                </a:lnTo>
                <a:close/>
              </a:path>
              <a:path w="386079" h="363855">
                <a:moveTo>
                  <a:pt x="379475" y="0"/>
                </a:moveTo>
                <a:lnTo>
                  <a:pt x="230038" y="0"/>
                </a:lnTo>
                <a:lnTo>
                  <a:pt x="112269" y="137411"/>
                </a:lnTo>
                <a:lnTo>
                  <a:pt x="247184" y="137411"/>
                </a:lnTo>
                <a:lnTo>
                  <a:pt x="246717" y="136648"/>
                </a:lnTo>
                <a:lnTo>
                  <a:pt x="379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4243" y="683219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8311" y="683219"/>
            <a:ext cx="335280" cy="363855"/>
          </a:xfrm>
          <a:custGeom>
            <a:avLst/>
            <a:gdLst/>
            <a:ahLst/>
            <a:cxnLst/>
            <a:rect l="l" t="t" r="r" b="b"/>
            <a:pathLst>
              <a:path w="335279" h="363855">
                <a:moveTo>
                  <a:pt x="167046" y="0"/>
                </a:moveTo>
                <a:lnTo>
                  <a:pt x="0" y="0"/>
                </a:lnTo>
                <a:lnTo>
                  <a:pt x="0" y="363725"/>
                </a:lnTo>
                <a:lnTo>
                  <a:pt x="167046" y="363725"/>
                </a:lnTo>
                <a:lnTo>
                  <a:pt x="182477" y="363106"/>
                </a:lnTo>
                <a:lnTo>
                  <a:pt x="234021" y="353818"/>
                </a:lnTo>
                <a:lnTo>
                  <a:pt x="272632" y="334817"/>
                </a:lnTo>
                <a:lnTo>
                  <a:pt x="305668" y="300541"/>
                </a:lnTo>
                <a:lnTo>
                  <a:pt x="316817" y="280921"/>
                </a:lnTo>
                <a:lnTo>
                  <a:pt x="112269" y="280921"/>
                </a:lnTo>
                <a:lnTo>
                  <a:pt x="112269" y="82295"/>
                </a:lnTo>
                <a:lnTo>
                  <a:pt x="315618" y="82295"/>
                </a:lnTo>
                <a:lnTo>
                  <a:pt x="314178" y="78949"/>
                </a:lnTo>
                <a:lnTo>
                  <a:pt x="286475" y="40033"/>
                </a:lnTo>
                <a:lnTo>
                  <a:pt x="246805" y="13373"/>
                </a:lnTo>
                <a:lnTo>
                  <a:pt x="190523" y="839"/>
                </a:lnTo>
                <a:lnTo>
                  <a:pt x="167046" y="0"/>
                </a:lnTo>
                <a:close/>
              </a:path>
              <a:path w="335279" h="363855">
                <a:moveTo>
                  <a:pt x="315618" y="82295"/>
                </a:moveTo>
                <a:lnTo>
                  <a:pt x="140378" y="82295"/>
                </a:lnTo>
                <a:lnTo>
                  <a:pt x="160730" y="83629"/>
                </a:lnTo>
                <a:lnTo>
                  <a:pt x="177970" y="87628"/>
                </a:lnTo>
                <a:lnTo>
                  <a:pt x="211389" y="116568"/>
                </a:lnTo>
                <a:lnTo>
                  <a:pt x="220821" y="156100"/>
                </a:lnTo>
                <a:lnTo>
                  <a:pt x="221997" y="182706"/>
                </a:lnTo>
                <a:lnTo>
                  <a:pt x="221472" y="203030"/>
                </a:lnTo>
                <a:lnTo>
                  <a:pt x="213530" y="245868"/>
                </a:lnTo>
                <a:lnTo>
                  <a:pt x="181400" y="276528"/>
                </a:lnTo>
                <a:lnTo>
                  <a:pt x="139871" y="280921"/>
                </a:lnTo>
                <a:lnTo>
                  <a:pt x="316817" y="280921"/>
                </a:lnTo>
                <a:lnTo>
                  <a:pt x="331461" y="232343"/>
                </a:lnTo>
                <a:lnTo>
                  <a:pt x="334774" y="180590"/>
                </a:lnTo>
                <a:lnTo>
                  <a:pt x="334217" y="162238"/>
                </a:lnTo>
                <a:lnTo>
                  <a:pt x="332540" y="144386"/>
                </a:lnTo>
                <a:lnTo>
                  <a:pt x="329736" y="127025"/>
                </a:lnTo>
                <a:lnTo>
                  <a:pt x="325799" y="110148"/>
                </a:lnTo>
                <a:lnTo>
                  <a:pt x="320671" y="94032"/>
                </a:lnTo>
                <a:lnTo>
                  <a:pt x="315618" y="82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7705" y="67712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2"/>
                </a:lnTo>
                <a:lnTo>
                  <a:pt x="49615" y="49615"/>
                </a:lnTo>
                <a:lnTo>
                  <a:pt x="12393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3" y="345105"/>
                </a:lnTo>
                <a:lnTo>
                  <a:pt x="111935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5"/>
                </a:lnTo>
                <a:lnTo>
                  <a:pt x="343580" y="308985"/>
                </a:lnTo>
                <a:lnTo>
                  <a:pt x="354358" y="291591"/>
                </a:lnTo>
                <a:lnTo>
                  <a:pt x="188635" y="291591"/>
                </a:lnTo>
                <a:lnTo>
                  <a:pt x="171904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6" y="122865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7" y="183473"/>
                </a:lnTo>
                <a:lnTo>
                  <a:pt x="263428" y="211654"/>
                </a:lnTo>
                <a:lnTo>
                  <a:pt x="253487" y="253921"/>
                </a:lnTo>
                <a:lnTo>
                  <a:pt x="220799" y="285697"/>
                </a:lnTo>
                <a:lnTo>
                  <a:pt x="188635" y="291591"/>
                </a:lnTo>
                <a:lnTo>
                  <a:pt x="354358" y="291591"/>
                </a:lnTo>
                <a:lnTo>
                  <a:pt x="371590" y="243236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8687" y="1333587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80" h="363855">
                <a:moveTo>
                  <a:pt x="104904" y="0"/>
                </a:moveTo>
                <a:lnTo>
                  <a:pt x="0" y="0"/>
                </a:lnTo>
                <a:lnTo>
                  <a:pt x="0" y="363725"/>
                </a:lnTo>
                <a:lnTo>
                  <a:pt x="105663" y="363725"/>
                </a:lnTo>
                <a:lnTo>
                  <a:pt x="105663" y="163997"/>
                </a:lnTo>
                <a:lnTo>
                  <a:pt x="216288" y="163997"/>
                </a:lnTo>
                <a:lnTo>
                  <a:pt x="104904" y="0"/>
                </a:lnTo>
                <a:close/>
              </a:path>
              <a:path w="347980" h="363855">
                <a:moveTo>
                  <a:pt x="216288" y="163997"/>
                </a:moveTo>
                <a:lnTo>
                  <a:pt x="105663" y="163997"/>
                </a:lnTo>
                <a:lnTo>
                  <a:pt x="241301" y="363725"/>
                </a:lnTo>
                <a:lnTo>
                  <a:pt x="347472" y="363725"/>
                </a:lnTo>
                <a:lnTo>
                  <a:pt x="347472" y="200826"/>
                </a:lnTo>
                <a:lnTo>
                  <a:pt x="241301" y="200826"/>
                </a:lnTo>
                <a:lnTo>
                  <a:pt x="216288" y="163997"/>
                </a:lnTo>
                <a:close/>
              </a:path>
              <a:path w="347980" h="363855">
                <a:moveTo>
                  <a:pt x="347472" y="0"/>
                </a:moveTo>
                <a:lnTo>
                  <a:pt x="241301" y="0"/>
                </a:lnTo>
                <a:lnTo>
                  <a:pt x="241301" y="200826"/>
                </a:lnTo>
                <a:lnTo>
                  <a:pt x="347472" y="200826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0834" y="1656079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812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0834" y="157924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72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0834" y="150621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7021" y="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0834" y="144018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7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0834" y="1372235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37" y="0"/>
                </a:lnTo>
              </a:path>
            </a:pathLst>
          </a:custGeom>
          <a:ln w="77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9248" y="1333587"/>
            <a:ext cx="345440" cy="363855"/>
          </a:xfrm>
          <a:custGeom>
            <a:avLst/>
            <a:gdLst/>
            <a:ahLst/>
            <a:cxnLst/>
            <a:rect l="l" t="t" r="r" b="b"/>
            <a:pathLst>
              <a:path w="345439" h="363855">
                <a:moveTo>
                  <a:pt x="337313" y="0"/>
                </a:moveTo>
                <a:lnTo>
                  <a:pt x="19810" y="0"/>
                </a:lnTo>
                <a:lnTo>
                  <a:pt x="19810" y="77724"/>
                </a:lnTo>
                <a:lnTo>
                  <a:pt x="201758" y="77724"/>
                </a:lnTo>
                <a:lnTo>
                  <a:pt x="0" y="288201"/>
                </a:lnTo>
                <a:lnTo>
                  <a:pt x="0" y="363725"/>
                </a:lnTo>
                <a:lnTo>
                  <a:pt x="344930" y="363725"/>
                </a:lnTo>
                <a:lnTo>
                  <a:pt x="344930" y="285494"/>
                </a:lnTo>
                <a:lnTo>
                  <a:pt x="133435" y="285494"/>
                </a:lnTo>
                <a:lnTo>
                  <a:pt x="337313" y="72726"/>
                </a:lnTo>
                <a:lnTo>
                  <a:pt x="337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7981" y="1333587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60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6110" y="1333587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3" y="0"/>
                </a:moveTo>
                <a:lnTo>
                  <a:pt x="0" y="0"/>
                </a:lnTo>
                <a:lnTo>
                  <a:pt x="137416" y="363725"/>
                </a:lnTo>
                <a:lnTo>
                  <a:pt x="259165" y="363725"/>
                </a:lnTo>
                <a:lnTo>
                  <a:pt x="297011" y="261788"/>
                </a:lnTo>
                <a:lnTo>
                  <a:pt x="199390" y="261788"/>
                </a:lnTo>
                <a:lnTo>
                  <a:pt x="117433" y="0"/>
                </a:lnTo>
                <a:close/>
              </a:path>
              <a:path w="394335" h="363855">
                <a:moveTo>
                  <a:pt x="394208" y="0"/>
                </a:moveTo>
                <a:lnTo>
                  <a:pt x="280163" y="0"/>
                </a:lnTo>
                <a:lnTo>
                  <a:pt x="199390" y="261788"/>
                </a:lnTo>
                <a:lnTo>
                  <a:pt x="297011" y="261788"/>
                </a:lnTo>
                <a:lnTo>
                  <a:pt x="394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1383" y="1333587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30" h="363855">
                <a:moveTo>
                  <a:pt x="0" y="0"/>
                </a:moveTo>
                <a:lnTo>
                  <a:pt x="112775" y="0"/>
                </a:lnTo>
                <a:lnTo>
                  <a:pt x="112775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5206" y="1327489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78" y="242824"/>
                </a:moveTo>
                <a:lnTo>
                  <a:pt x="0" y="249513"/>
                </a:lnTo>
                <a:lnTo>
                  <a:pt x="4285" y="275802"/>
                </a:lnTo>
                <a:lnTo>
                  <a:pt x="12445" y="299679"/>
                </a:lnTo>
                <a:lnTo>
                  <a:pt x="40384" y="340192"/>
                </a:lnTo>
                <a:lnTo>
                  <a:pt x="90348" y="366976"/>
                </a:lnTo>
                <a:lnTo>
                  <a:pt x="168824" y="375918"/>
                </a:lnTo>
                <a:lnTo>
                  <a:pt x="194098" y="374966"/>
                </a:lnTo>
                <a:lnTo>
                  <a:pt x="237820" y="367347"/>
                </a:lnTo>
                <a:lnTo>
                  <a:pt x="287176" y="341842"/>
                </a:lnTo>
                <a:lnTo>
                  <a:pt x="316863" y="304293"/>
                </a:lnTo>
                <a:lnTo>
                  <a:pt x="170433" y="304293"/>
                </a:lnTo>
                <a:lnTo>
                  <a:pt x="155239" y="302913"/>
                </a:lnTo>
                <a:lnTo>
                  <a:pt x="120818" y="282279"/>
                </a:lnTo>
                <a:lnTo>
                  <a:pt x="108852" y="255013"/>
                </a:lnTo>
                <a:lnTo>
                  <a:pt x="106678" y="242824"/>
                </a:lnTo>
                <a:close/>
              </a:path>
              <a:path w="330200" h="375919">
                <a:moveTo>
                  <a:pt x="168230" y="0"/>
                </a:moveTo>
                <a:lnTo>
                  <a:pt x="117495" y="3555"/>
                </a:lnTo>
                <a:lnTo>
                  <a:pt x="78825" y="14224"/>
                </a:lnTo>
                <a:lnTo>
                  <a:pt x="39115" y="41595"/>
                </a:lnTo>
                <a:lnTo>
                  <a:pt x="17779" y="79079"/>
                </a:lnTo>
                <a:lnTo>
                  <a:pt x="13715" y="106257"/>
                </a:lnTo>
                <a:lnTo>
                  <a:pt x="15700" y="126640"/>
                </a:lnTo>
                <a:lnTo>
                  <a:pt x="31574" y="161692"/>
                </a:lnTo>
                <a:lnTo>
                  <a:pt x="63850" y="189457"/>
                </a:lnTo>
                <a:lnTo>
                  <a:pt x="116498" y="211519"/>
                </a:lnTo>
                <a:lnTo>
                  <a:pt x="171284" y="225539"/>
                </a:lnTo>
                <a:lnTo>
                  <a:pt x="187683" y="230726"/>
                </a:lnTo>
                <a:lnTo>
                  <a:pt x="219707" y="259998"/>
                </a:lnTo>
                <a:lnTo>
                  <a:pt x="220470" y="266871"/>
                </a:lnTo>
                <a:lnTo>
                  <a:pt x="219659" y="274077"/>
                </a:lnTo>
                <a:lnTo>
                  <a:pt x="191695" y="301488"/>
                </a:lnTo>
                <a:lnTo>
                  <a:pt x="170433" y="304293"/>
                </a:lnTo>
                <a:lnTo>
                  <a:pt x="316863" y="304293"/>
                </a:lnTo>
                <a:lnTo>
                  <a:pt x="329542" y="253481"/>
                </a:lnTo>
                <a:lnTo>
                  <a:pt x="329574" y="249513"/>
                </a:lnTo>
                <a:lnTo>
                  <a:pt x="328785" y="236819"/>
                </a:lnTo>
                <a:lnTo>
                  <a:pt x="315211" y="197528"/>
                </a:lnTo>
                <a:lnTo>
                  <a:pt x="283672" y="165832"/>
                </a:lnTo>
                <a:lnTo>
                  <a:pt x="226587" y="141045"/>
                </a:lnTo>
                <a:lnTo>
                  <a:pt x="149913" y="121892"/>
                </a:lnTo>
                <a:lnTo>
                  <a:pt x="139159" y="118619"/>
                </a:lnTo>
                <a:lnTo>
                  <a:pt x="131152" y="115219"/>
                </a:lnTo>
                <a:lnTo>
                  <a:pt x="125898" y="111676"/>
                </a:lnTo>
                <a:lnTo>
                  <a:pt x="120563" y="107020"/>
                </a:lnTo>
                <a:lnTo>
                  <a:pt x="117856" y="101855"/>
                </a:lnTo>
                <a:lnTo>
                  <a:pt x="117856" y="88139"/>
                </a:lnTo>
                <a:lnTo>
                  <a:pt x="157308" y="67565"/>
                </a:lnTo>
                <a:lnTo>
                  <a:pt x="306838" y="67565"/>
                </a:lnTo>
                <a:lnTo>
                  <a:pt x="303645" y="59585"/>
                </a:lnTo>
                <a:lnTo>
                  <a:pt x="274488" y="25991"/>
                </a:lnTo>
                <a:lnTo>
                  <a:pt x="229647" y="6487"/>
                </a:lnTo>
                <a:lnTo>
                  <a:pt x="201014" y="1620"/>
                </a:lnTo>
                <a:lnTo>
                  <a:pt x="168230" y="0"/>
                </a:lnTo>
                <a:close/>
              </a:path>
              <a:path w="330200" h="375919">
                <a:moveTo>
                  <a:pt x="306838" y="67565"/>
                </a:moveTo>
                <a:lnTo>
                  <a:pt x="157308" y="67565"/>
                </a:lnTo>
                <a:lnTo>
                  <a:pt x="168548" y="68265"/>
                </a:lnTo>
                <a:lnTo>
                  <a:pt x="178517" y="70370"/>
                </a:lnTo>
                <a:lnTo>
                  <a:pt x="209660" y="103268"/>
                </a:lnTo>
                <a:lnTo>
                  <a:pt x="212341" y="114808"/>
                </a:lnTo>
                <a:lnTo>
                  <a:pt x="318005" y="108543"/>
                </a:lnTo>
                <a:lnTo>
                  <a:pt x="312671" y="82143"/>
                </a:lnTo>
                <a:lnTo>
                  <a:pt x="306838" y="6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2385" y="1333587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3" y="0"/>
                </a:moveTo>
                <a:lnTo>
                  <a:pt x="0" y="0"/>
                </a:lnTo>
                <a:lnTo>
                  <a:pt x="0" y="363725"/>
                </a:lnTo>
                <a:lnTo>
                  <a:pt x="105662" y="363725"/>
                </a:lnTo>
                <a:lnTo>
                  <a:pt x="105662" y="163997"/>
                </a:lnTo>
                <a:lnTo>
                  <a:pt x="216286" y="163997"/>
                </a:lnTo>
                <a:lnTo>
                  <a:pt x="104903" y="0"/>
                </a:lnTo>
                <a:close/>
              </a:path>
              <a:path w="347979" h="363855">
                <a:moveTo>
                  <a:pt x="216286" y="163997"/>
                </a:moveTo>
                <a:lnTo>
                  <a:pt x="105662" y="163997"/>
                </a:lnTo>
                <a:lnTo>
                  <a:pt x="241300" y="363725"/>
                </a:lnTo>
                <a:lnTo>
                  <a:pt x="347472" y="363725"/>
                </a:lnTo>
                <a:lnTo>
                  <a:pt x="347472" y="200826"/>
                </a:lnTo>
                <a:lnTo>
                  <a:pt x="241300" y="200826"/>
                </a:lnTo>
                <a:lnTo>
                  <a:pt x="216286" y="163997"/>
                </a:lnTo>
                <a:close/>
              </a:path>
              <a:path w="347979" h="363855">
                <a:moveTo>
                  <a:pt x="347472" y="0"/>
                </a:moveTo>
                <a:lnTo>
                  <a:pt x="241300" y="0"/>
                </a:lnTo>
                <a:lnTo>
                  <a:pt x="241300" y="200826"/>
                </a:lnTo>
                <a:lnTo>
                  <a:pt x="347472" y="200826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0308" y="1327489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3"/>
                </a:lnTo>
                <a:lnTo>
                  <a:pt x="49615" y="49615"/>
                </a:lnTo>
                <a:lnTo>
                  <a:pt x="12393" y="109040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6"/>
                </a:lnTo>
                <a:lnTo>
                  <a:pt x="111936" y="364919"/>
                </a:lnTo>
                <a:lnTo>
                  <a:pt x="162863" y="374696"/>
                </a:lnTo>
                <a:lnTo>
                  <a:pt x="192279" y="375918"/>
                </a:lnTo>
                <a:lnTo>
                  <a:pt x="221315" y="374504"/>
                </a:lnTo>
                <a:lnTo>
                  <a:pt x="271894" y="363168"/>
                </a:lnTo>
                <a:lnTo>
                  <a:pt x="312534" y="340736"/>
                </a:lnTo>
                <a:lnTo>
                  <a:pt x="343580" y="308985"/>
                </a:lnTo>
                <a:lnTo>
                  <a:pt x="354358" y="291593"/>
                </a:lnTo>
                <a:lnTo>
                  <a:pt x="188636" y="291593"/>
                </a:lnTo>
                <a:lnTo>
                  <a:pt x="171904" y="290086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4"/>
                </a:lnTo>
                <a:lnTo>
                  <a:pt x="123877" y="122865"/>
                </a:lnTo>
                <a:lnTo>
                  <a:pt x="156908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6" y="12181"/>
                </a:lnTo>
                <a:lnTo>
                  <a:pt x="230674" y="3046"/>
                </a:lnTo>
                <a:lnTo>
                  <a:pt x="187877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3"/>
                </a:lnTo>
                <a:lnTo>
                  <a:pt x="252987" y="122083"/>
                </a:lnTo>
                <a:lnTo>
                  <a:pt x="263367" y="159549"/>
                </a:lnTo>
                <a:lnTo>
                  <a:pt x="264667" y="183474"/>
                </a:lnTo>
                <a:lnTo>
                  <a:pt x="263428" y="211655"/>
                </a:lnTo>
                <a:lnTo>
                  <a:pt x="253487" y="253922"/>
                </a:lnTo>
                <a:lnTo>
                  <a:pt x="220799" y="285698"/>
                </a:lnTo>
                <a:lnTo>
                  <a:pt x="188636" y="291593"/>
                </a:lnTo>
                <a:lnTo>
                  <a:pt x="354358" y="291593"/>
                </a:lnTo>
                <a:lnTo>
                  <a:pt x="371590" y="243237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8" y="107219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3978" y="1327489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39" h="375919">
                <a:moveTo>
                  <a:pt x="195919" y="0"/>
                </a:moveTo>
                <a:lnTo>
                  <a:pt x="139796" y="4392"/>
                </a:lnTo>
                <a:lnTo>
                  <a:pt x="96437" y="17611"/>
                </a:lnTo>
                <a:lnTo>
                  <a:pt x="54780" y="45741"/>
                </a:lnTo>
                <a:lnTo>
                  <a:pt x="24551" y="84413"/>
                </a:lnTo>
                <a:lnTo>
                  <a:pt x="6148" y="132313"/>
                </a:lnTo>
                <a:lnTo>
                  <a:pt x="0" y="187960"/>
                </a:lnTo>
                <a:lnTo>
                  <a:pt x="1398" y="215421"/>
                </a:lnTo>
                <a:lnTo>
                  <a:pt x="12610" y="265518"/>
                </a:lnTo>
                <a:lnTo>
                  <a:pt x="34819" y="308614"/>
                </a:lnTo>
                <a:lnTo>
                  <a:pt x="66442" y="341472"/>
                </a:lnTo>
                <a:lnTo>
                  <a:pt x="107573" y="363489"/>
                </a:lnTo>
                <a:lnTo>
                  <a:pt x="160370" y="374537"/>
                </a:lnTo>
                <a:lnTo>
                  <a:pt x="191260" y="375918"/>
                </a:lnTo>
                <a:lnTo>
                  <a:pt x="216661" y="375155"/>
                </a:lnTo>
                <a:lnTo>
                  <a:pt x="262128" y="369025"/>
                </a:lnTo>
                <a:lnTo>
                  <a:pt x="302037" y="356119"/>
                </a:lnTo>
                <a:lnTo>
                  <a:pt x="346106" y="332913"/>
                </a:lnTo>
                <a:lnTo>
                  <a:pt x="370331" y="317246"/>
                </a:lnTo>
                <a:lnTo>
                  <a:pt x="370331" y="296165"/>
                </a:lnTo>
                <a:lnTo>
                  <a:pt x="196764" y="296165"/>
                </a:lnTo>
                <a:lnTo>
                  <a:pt x="178035" y="294579"/>
                </a:lnTo>
                <a:lnTo>
                  <a:pt x="134960" y="270849"/>
                </a:lnTo>
                <a:lnTo>
                  <a:pt x="114159" y="213973"/>
                </a:lnTo>
                <a:lnTo>
                  <a:pt x="112777" y="186606"/>
                </a:lnTo>
                <a:lnTo>
                  <a:pt x="114143" y="160714"/>
                </a:lnTo>
                <a:lnTo>
                  <a:pt x="125099" y="120108"/>
                </a:lnTo>
                <a:lnTo>
                  <a:pt x="160412" y="86171"/>
                </a:lnTo>
                <a:lnTo>
                  <a:pt x="193546" y="79758"/>
                </a:lnTo>
                <a:lnTo>
                  <a:pt x="356850" y="79758"/>
                </a:lnTo>
                <a:lnTo>
                  <a:pt x="352880" y="70823"/>
                </a:lnTo>
                <a:lnTo>
                  <a:pt x="325139" y="34056"/>
                </a:lnTo>
                <a:lnTo>
                  <a:pt x="286005" y="10922"/>
                </a:lnTo>
                <a:lnTo>
                  <a:pt x="248550" y="2730"/>
                </a:lnTo>
                <a:lnTo>
                  <a:pt x="224128" y="682"/>
                </a:lnTo>
                <a:lnTo>
                  <a:pt x="195919" y="0"/>
                </a:lnTo>
                <a:close/>
              </a:path>
              <a:path w="370839" h="375919">
                <a:moveTo>
                  <a:pt x="370331" y="162561"/>
                </a:moveTo>
                <a:lnTo>
                  <a:pt x="196595" y="162561"/>
                </a:lnTo>
                <a:lnTo>
                  <a:pt x="196595" y="238251"/>
                </a:lnTo>
                <a:lnTo>
                  <a:pt x="271778" y="238251"/>
                </a:lnTo>
                <a:lnTo>
                  <a:pt x="271778" y="272289"/>
                </a:lnTo>
                <a:lnTo>
                  <a:pt x="232665" y="290747"/>
                </a:lnTo>
                <a:lnTo>
                  <a:pt x="196764" y="296165"/>
                </a:lnTo>
                <a:lnTo>
                  <a:pt x="370331" y="296165"/>
                </a:lnTo>
                <a:lnTo>
                  <a:pt x="370331" y="162561"/>
                </a:lnTo>
                <a:close/>
              </a:path>
              <a:path w="370839" h="375919">
                <a:moveTo>
                  <a:pt x="356850" y="79758"/>
                </a:moveTo>
                <a:lnTo>
                  <a:pt x="193546" y="79758"/>
                </a:lnTo>
                <a:lnTo>
                  <a:pt x="205424" y="80442"/>
                </a:lnTo>
                <a:lnTo>
                  <a:pt x="216175" y="82498"/>
                </a:lnTo>
                <a:lnTo>
                  <a:pt x="248021" y="104151"/>
                </a:lnTo>
                <a:lnTo>
                  <a:pt x="257047" y="122429"/>
                </a:lnTo>
                <a:lnTo>
                  <a:pt x="365253" y="102956"/>
                </a:lnTo>
                <a:lnTo>
                  <a:pt x="359695" y="86171"/>
                </a:lnTo>
                <a:lnTo>
                  <a:pt x="356850" y="79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4848" y="1333587"/>
            <a:ext cx="113030" cy="363855"/>
          </a:xfrm>
          <a:custGeom>
            <a:avLst/>
            <a:gdLst/>
            <a:ahLst/>
            <a:cxnLst/>
            <a:rect l="l" t="t" r="r" b="b"/>
            <a:pathLst>
              <a:path w="113029" h="363855">
                <a:moveTo>
                  <a:pt x="0" y="0"/>
                </a:moveTo>
                <a:lnTo>
                  <a:pt x="112777" y="0"/>
                </a:lnTo>
                <a:lnTo>
                  <a:pt x="112777" y="363725"/>
                </a:lnTo>
                <a:lnTo>
                  <a:pt x="0" y="3637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3448" y="197785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90" h="375919">
                <a:moveTo>
                  <a:pt x="187877" y="0"/>
                </a:moveTo>
                <a:lnTo>
                  <a:pt x="145997" y="3096"/>
                </a:lnTo>
                <a:lnTo>
                  <a:pt x="108999" y="12392"/>
                </a:lnTo>
                <a:lnTo>
                  <a:pt x="49615" y="49615"/>
                </a:lnTo>
                <a:lnTo>
                  <a:pt x="12393" y="109039"/>
                </a:lnTo>
                <a:lnTo>
                  <a:pt x="3096" y="146161"/>
                </a:lnTo>
                <a:lnTo>
                  <a:pt x="0" y="188213"/>
                </a:lnTo>
                <a:lnTo>
                  <a:pt x="1570" y="218755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5"/>
                </a:lnTo>
                <a:lnTo>
                  <a:pt x="111936" y="364918"/>
                </a:lnTo>
                <a:lnTo>
                  <a:pt x="162863" y="374696"/>
                </a:lnTo>
                <a:lnTo>
                  <a:pt x="192280" y="375918"/>
                </a:lnTo>
                <a:lnTo>
                  <a:pt x="221316" y="374504"/>
                </a:lnTo>
                <a:lnTo>
                  <a:pt x="271894" y="363167"/>
                </a:lnTo>
                <a:lnTo>
                  <a:pt x="312534" y="340735"/>
                </a:lnTo>
                <a:lnTo>
                  <a:pt x="343580" y="308984"/>
                </a:lnTo>
                <a:lnTo>
                  <a:pt x="354359" y="291592"/>
                </a:lnTo>
                <a:lnTo>
                  <a:pt x="188636" y="291592"/>
                </a:lnTo>
                <a:lnTo>
                  <a:pt x="171904" y="290085"/>
                </a:lnTo>
                <a:lnTo>
                  <a:pt x="132756" y="267548"/>
                </a:lnTo>
                <a:lnTo>
                  <a:pt x="113555" y="214039"/>
                </a:lnTo>
                <a:lnTo>
                  <a:pt x="112270" y="188466"/>
                </a:lnTo>
                <a:lnTo>
                  <a:pt x="113557" y="162673"/>
                </a:lnTo>
                <a:lnTo>
                  <a:pt x="123878" y="122864"/>
                </a:lnTo>
                <a:lnTo>
                  <a:pt x="156908" y="90858"/>
                </a:lnTo>
                <a:lnTo>
                  <a:pt x="187620" y="84837"/>
                </a:lnTo>
                <a:lnTo>
                  <a:pt x="353839" y="84837"/>
                </a:lnTo>
                <a:lnTo>
                  <a:pt x="349325" y="75509"/>
                </a:lnTo>
                <a:lnTo>
                  <a:pt x="327830" y="48681"/>
                </a:lnTo>
                <a:lnTo>
                  <a:pt x="300651" y="27396"/>
                </a:lnTo>
                <a:lnTo>
                  <a:pt x="268266" y="12181"/>
                </a:lnTo>
                <a:lnTo>
                  <a:pt x="230674" y="3046"/>
                </a:lnTo>
                <a:lnTo>
                  <a:pt x="187877" y="0"/>
                </a:lnTo>
                <a:close/>
              </a:path>
              <a:path w="377190" h="375919">
                <a:moveTo>
                  <a:pt x="353839" y="84837"/>
                </a:moveTo>
                <a:lnTo>
                  <a:pt x="187620" y="84837"/>
                </a:lnTo>
                <a:lnTo>
                  <a:pt x="204467" y="86314"/>
                </a:lnTo>
                <a:lnTo>
                  <a:pt x="219456" y="90752"/>
                </a:lnTo>
                <a:lnTo>
                  <a:pt x="252988" y="122083"/>
                </a:lnTo>
                <a:lnTo>
                  <a:pt x="263368" y="159548"/>
                </a:lnTo>
                <a:lnTo>
                  <a:pt x="264669" y="183473"/>
                </a:lnTo>
                <a:lnTo>
                  <a:pt x="263429" y="211654"/>
                </a:lnTo>
                <a:lnTo>
                  <a:pt x="253487" y="253921"/>
                </a:lnTo>
                <a:lnTo>
                  <a:pt x="220799" y="285697"/>
                </a:lnTo>
                <a:lnTo>
                  <a:pt x="188636" y="291592"/>
                </a:lnTo>
                <a:lnTo>
                  <a:pt x="354359" y="291592"/>
                </a:lnTo>
                <a:lnTo>
                  <a:pt x="371591" y="243236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9" y="107218"/>
                </a:lnTo>
                <a:lnTo>
                  <a:pt x="353839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2357" y="1983955"/>
            <a:ext cx="335280" cy="363855"/>
          </a:xfrm>
          <a:custGeom>
            <a:avLst/>
            <a:gdLst/>
            <a:ahLst/>
            <a:cxnLst/>
            <a:rect l="l" t="t" r="r" b="b"/>
            <a:pathLst>
              <a:path w="335280" h="363855">
                <a:moveTo>
                  <a:pt x="167048" y="0"/>
                </a:moveTo>
                <a:lnTo>
                  <a:pt x="0" y="0"/>
                </a:lnTo>
                <a:lnTo>
                  <a:pt x="0" y="363726"/>
                </a:lnTo>
                <a:lnTo>
                  <a:pt x="167048" y="363726"/>
                </a:lnTo>
                <a:lnTo>
                  <a:pt x="182478" y="363107"/>
                </a:lnTo>
                <a:lnTo>
                  <a:pt x="234021" y="353819"/>
                </a:lnTo>
                <a:lnTo>
                  <a:pt x="272632" y="334818"/>
                </a:lnTo>
                <a:lnTo>
                  <a:pt x="305669" y="300542"/>
                </a:lnTo>
                <a:lnTo>
                  <a:pt x="316817" y="280922"/>
                </a:lnTo>
                <a:lnTo>
                  <a:pt x="112270" y="280922"/>
                </a:lnTo>
                <a:lnTo>
                  <a:pt x="112270" y="82296"/>
                </a:lnTo>
                <a:lnTo>
                  <a:pt x="315619" y="82296"/>
                </a:lnTo>
                <a:lnTo>
                  <a:pt x="314178" y="78950"/>
                </a:lnTo>
                <a:lnTo>
                  <a:pt x="286476" y="40034"/>
                </a:lnTo>
                <a:lnTo>
                  <a:pt x="246805" y="13374"/>
                </a:lnTo>
                <a:lnTo>
                  <a:pt x="190524" y="839"/>
                </a:lnTo>
                <a:lnTo>
                  <a:pt x="167048" y="0"/>
                </a:lnTo>
                <a:close/>
              </a:path>
              <a:path w="335280" h="363855">
                <a:moveTo>
                  <a:pt x="315619" y="82296"/>
                </a:moveTo>
                <a:lnTo>
                  <a:pt x="140379" y="82296"/>
                </a:lnTo>
                <a:lnTo>
                  <a:pt x="160731" y="83629"/>
                </a:lnTo>
                <a:lnTo>
                  <a:pt x="177970" y="87629"/>
                </a:lnTo>
                <a:lnTo>
                  <a:pt x="211389" y="116569"/>
                </a:lnTo>
                <a:lnTo>
                  <a:pt x="220822" y="156101"/>
                </a:lnTo>
                <a:lnTo>
                  <a:pt x="221998" y="182707"/>
                </a:lnTo>
                <a:lnTo>
                  <a:pt x="221473" y="203030"/>
                </a:lnTo>
                <a:lnTo>
                  <a:pt x="213531" y="245869"/>
                </a:lnTo>
                <a:lnTo>
                  <a:pt x="181400" y="276529"/>
                </a:lnTo>
                <a:lnTo>
                  <a:pt x="139871" y="280922"/>
                </a:lnTo>
                <a:lnTo>
                  <a:pt x="316817" y="280922"/>
                </a:lnTo>
                <a:lnTo>
                  <a:pt x="331462" y="232344"/>
                </a:lnTo>
                <a:lnTo>
                  <a:pt x="334775" y="180591"/>
                </a:lnTo>
                <a:lnTo>
                  <a:pt x="334218" y="162240"/>
                </a:lnTo>
                <a:lnTo>
                  <a:pt x="332541" y="144387"/>
                </a:lnTo>
                <a:lnTo>
                  <a:pt x="329737" y="127026"/>
                </a:lnTo>
                <a:lnTo>
                  <a:pt x="325800" y="110149"/>
                </a:lnTo>
                <a:lnTo>
                  <a:pt x="320671" y="94033"/>
                </a:lnTo>
                <a:lnTo>
                  <a:pt x="315619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2258" y="1977858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39" h="375919">
                <a:moveTo>
                  <a:pt x="195919" y="0"/>
                </a:moveTo>
                <a:lnTo>
                  <a:pt x="139796" y="4392"/>
                </a:lnTo>
                <a:lnTo>
                  <a:pt x="96436" y="17611"/>
                </a:lnTo>
                <a:lnTo>
                  <a:pt x="54779" y="45741"/>
                </a:lnTo>
                <a:lnTo>
                  <a:pt x="24551" y="84411"/>
                </a:lnTo>
                <a:lnTo>
                  <a:pt x="6148" y="132312"/>
                </a:lnTo>
                <a:lnTo>
                  <a:pt x="0" y="187958"/>
                </a:lnTo>
                <a:lnTo>
                  <a:pt x="1398" y="215420"/>
                </a:lnTo>
                <a:lnTo>
                  <a:pt x="12610" y="265518"/>
                </a:lnTo>
                <a:lnTo>
                  <a:pt x="34819" y="308614"/>
                </a:lnTo>
                <a:lnTo>
                  <a:pt x="66441" y="341472"/>
                </a:lnTo>
                <a:lnTo>
                  <a:pt x="107572" y="363489"/>
                </a:lnTo>
                <a:lnTo>
                  <a:pt x="160369" y="374537"/>
                </a:lnTo>
                <a:lnTo>
                  <a:pt x="191260" y="375918"/>
                </a:lnTo>
                <a:lnTo>
                  <a:pt x="216661" y="375155"/>
                </a:lnTo>
                <a:lnTo>
                  <a:pt x="262128" y="369025"/>
                </a:lnTo>
                <a:lnTo>
                  <a:pt x="302036" y="356119"/>
                </a:lnTo>
                <a:lnTo>
                  <a:pt x="346106" y="332913"/>
                </a:lnTo>
                <a:lnTo>
                  <a:pt x="370331" y="317246"/>
                </a:lnTo>
                <a:lnTo>
                  <a:pt x="370331" y="296163"/>
                </a:lnTo>
                <a:lnTo>
                  <a:pt x="196764" y="296163"/>
                </a:lnTo>
                <a:lnTo>
                  <a:pt x="178035" y="294577"/>
                </a:lnTo>
                <a:lnTo>
                  <a:pt x="134960" y="270849"/>
                </a:lnTo>
                <a:lnTo>
                  <a:pt x="114159" y="213973"/>
                </a:lnTo>
                <a:lnTo>
                  <a:pt x="112777" y="186604"/>
                </a:lnTo>
                <a:lnTo>
                  <a:pt x="114143" y="160713"/>
                </a:lnTo>
                <a:lnTo>
                  <a:pt x="125099" y="120108"/>
                </a:lnTo>
                <a:lnTo>
                  <a:pt x="160412" y="86170"/>
                </a:lnTo>
                <a:lnTo>
                  <a:pt x="193546" y="79757"/>
                </a:lnTo>
                <a:lnTo>
                  <a:pt x="356849" y="79757"/>
                </a:lnTo>
                <a:lnTo>
                  <a:pt x="352879" y="70822"/>
                </a:lnTo>
                <a:lnTo>
                  <a:pt x="325138" y="34055"/>
                </a:lnTo>
                <a:lnTo>
                  <a:pt x="286005" y="10922"/>
                </a:lnTo>
                <a:lnTo>
                  <a:pt x="248550" y="2729"/>
                </a:lnTo>
                <a:lnTo>
                  <a:pt x="224128" y="682"/>
                </a:lnTo>
                <a:lnTo>
                  <a:pt x="195919" y="0"/>
                </a:lnTo>
                <a:close/>
              </a:path>
              <a:path w="370839" h="375919">
                <a:moveTo>
                  <a:pt x="370331" y="162561"/>
                </a:moveTo>
                <a:lnTo>
                  <a:pt x="196596" y="162561"/>
                </a:lnTo>
                <a:lnTo>
                  <a:pt x="196596" y="238250"/>
                </a:lnTo>
                <a:lnTo>
                  <a:pt x="271778" y="238250"/>
                </a:lnTo>
                <a:lnTo>
                  <a:pt x="271778" y="272289"/>
                </a:lnTo>
                <a:lnTo>
                  <a:pt x="232663" y="290746"/>
                </a:lnTo>
                <a:lnTo>
                  <a:pt x="196764" y="296163"/>
                </a:lnTo>
                <a:lnTo>
                  <a:pt x="370331" y="296163"/>
                </a:lnTo>
                <a:lnTo>
                  <a:pt x="370331" y="162561"/>
                </a:lnTo>
                <a:close/>
              </a:path>
              <a:path w="370839" h="375919">
                <a:moveTo>
                  <a:pt x="356849" y="79757"/>
                </a:moveTo>
                <a:lnTo>
                  <a:pt x="193546" y="79757"/>
                </a:lnTo>
                <a:lnTo>
                  <a:pt x="205424" y="80441"/>
                </a:lnTo>
                <a:lnTo>
                  <a:pt x="216174" y="82497"/>
                </a:lnTo>
                <a:lnTo>
                  <a:pt x="248020" y="104150"/>
                </a:lnTo>
                <a:lnTo>
                  <a:pt x="257046" y="122427"/>
                </a:lnTo>
                <a:lnTo>
                  <a:pt x="365252" y="102956"/>
                </a:lnTo>
                <a:lnTo>
                  <a:pt x="359694" y="86170"/>
                </a:lnTo>
                <a:lnTo>
                  <a:pt x="356849" y="79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04913" y="197785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2"/>
                </a:lnTo>
                <a:lnTo>
                  <a:pt x="49615" y="49615"/>
                </a:lnTo>
                <a:lnTo>
                  <a:pt x="12392" y="109039"/>
                </a:lnTo>
                <a:lnTo>
                  <a:pt x="3096" y="146161"/>
                </a:lnTo>
                <a:lnTo>
                  <a:pt x="0" y="188213"/>
                </a:lnTo>
                <a:lnTo>
                  <a:pt x="1570" y="218755"/>
                </a:lnTo>
                <a:lnTo>
                  <a:pt x="14107" y="271807"/>
                </a:lnTo>
                <a:lnTo>
                  <a:pt x="38535" y="314082"/>
                </a:lnTo>
                <a:lnTo>
                  <a:pt x="71232" y="345105"/>
                </a:lnTo>
                <a:lnTo>
                  <a:pt x="111935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5"/>
                </a:lnTo>
                <a:lnTo>
                  <a:pt x="343579" y="308984"/>
                </a:lnTo>
                <a:lnTo>
                  <a:pt x="354358" y="291592"/>
                </a:lnTo>
                <a:lnTo>
                  <a:pt x="188635" y="291592"/>
                </a:lnTo>
                <a:lnTo>
                  <a:pt x="171903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6" y="122864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1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8" y="183473"/>
                </a:lnTo>
                <a:lnTo>
                  <a:pt x="263428" y="211654"/>
                </a:lnTo>
                <a:lnTo>
                  <a:pt x="253486" y="253921"/>
                </a:lnTo>
                <a:lnTo>
                  <a:pt x="220799" y="285697"/>
                </a:lnTo>
                <a:lnTo>
                  <a:pt x="188635" y="291592"/>
                </a:lnTo>
                <a:lnTo>
                  <a:pt x="354358" y="291592"/>
                </a:lnTo>
                <a:lnTo>
                  <a:pt x="371589" y="243236"/>
                </a:lnTo>
                <a:lnTo>
                  <a:pt x="376933" y="185252"/>
                </a:lnTo>
                <a:lnTo>
                  <a:pt x="373868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4893" y="1983955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6"/>
                </a:lnTo>
                <a:lnTo>
                  <a:pt x="259163" y="363726"/>
                </a:lnTo>
                <a:lnTo>
                  <a:pt x="297010" y="261788"/>
                </a:lnTo>
                <a:lnTo>
                  <a:pt x="199388" y="261788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2" y="0"/>
                </a:lnTo>
                <a:lnTo>
                  <a:pt x="199388" y="261788"/>
                </a:lnTo>
                <a:lnTo>
                  <a:pt x="297010" y="261788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4013" y="197785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7" y="0"/>
                </a:moveTo>
                <a:lnTo>
                  <a:pt x="145997" y="3096"/>
                </a:lnTo>
                <a:lnTo>
                  <a:pt x="108999" y="12392"/>
                </a:lnTo>
                <a:lnTo>
                  <a:pt x="49615" y="49615"/>
                </a:lnTo>
                <a:lnTo>
                  <a:pt x="12393" y="109039"/>
                </a:lnTo>
                <a:lnTo>
                  <a:pt x="3096" y="146161"/>
                </a:lnTo>
                <a:lnTo>
                  <a:pt x="0" y="188213"/>
                </a:lnTo>
                <a:lnTo>
                  <a:pt x="1570" y="218755"/>
                </a:lnTo>
                <a:lnTo>
                  <a:pt x="14107" y="271807"/>
                </a:lnTo>
                <a:lnTo>
                  <a:pt x="38536" y="314082"/>
                </a:lnTo>
                <a:lnTo>
                  <a:pt x="71234" y="345105"/>
                </a:lnTo>
                <a:lnTo>
                  <a:pt x="111936" y="364918"/>
                </a:lnTo>
                <a:lnTo>
                  <a:pt x="162863" y="374696"/>
                </a:lnTo>
                <a:lnTo>
                  <a:pt x="192279" y="375918"/>
                </a:lnTo>
                <a:lnTo>
                  <a:pt x="221315" y="374504"/>
                </a:lnTo>
                <a:lnTo>
                  <a:pt x="271894" y="363167"/>
                </a:lnTo>
                <a:lnTo>
                  <a:pt x="312534" y="340735"/>
                </a:lnTo>
                <a:lnTo>
                  <a:pt x="343580" y="308984"/>
                </a:lnTo>
                <a:lnTo>
                  <a:pt x="354359" y="291592"/>
                </a:lnTo>
                <a:lnTo>
                  <a:pt x="188636" y="291592"/>
                </a:lnTo>
                <a:lnTo>
                  <a:pt x="171904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7" y="122864"/>
                </a:lnTo>
                <a:lnTo>
                  <a:pt x="156908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1"/>
                </a:lnTo>
                <a:lnTo>
                  <a:pt x="300651" y="27396"/>
                </a:lnTo>
                <a:lnTo>
                  <a:pt x="268266" y="12181"/>
                </a:lnTo>
                <a:lnTo>
                  <a:pt x="230674" y="3046"/>
                </a:lnTo>
                <a:lnTo>
                  <a:pt x="187877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7" y="86314"/>
                </a:lnTo>
                <a:lnTo>
                  <a:pt x="219456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7" y="183473"/>
                </a:lnTo>
                <a:lnTo>
                  <a:pt x="263428" y="211654"/>
                </a:lnTo>
                <a:lnTo>
                  <a:pt x="253487" y="253921"/>
                </a:lnTo>
                <a:lnTo>
                  <a:pt x="220799" y="285697"/>
                </a:lnTo>
                <a:lnTo>
                  <a:pt x="188636" y="291592"/>
                </a:lnTo>
                <a:lnTo>
                  <a:pt x="354359" y="291592"/>
                </a:lnTo>
                <a:lnTo>
                  <a:pt x="371590" y="243236"/>
                </a:lnTo>
                <a:lnTo>
                  <a:pt x="376934" y="185252"/>
                </a:lnTo>
                <a:lnTo>
                  <a:pt x="373869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2921" y="1983955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39" h="363855">
                <a:moveTo>
                  <a:pt x="187283" y="0"/>
                </a:moveTo>
                <a:lnTo>
                  <a:pt x="0" y="0"/>
                </a:lnTo>
                <a:lnTo>
                  <a:pt x="0" y="363726"/>
                </a:lnTo>
                <a:lnTo>
                  <a:pt x="112777" y="363726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9"/>
                </a:lnTo>
                <a:lnTo>
                  <a:pt x="240200" y="203537"/>
                </a:lnTo>
                <a:lnTo>
                  <a:pt x="252056" y="200491"/>
                </a:lnTo>
                <a:lnTo>
                  <a:pt x="290402" y="181775"/>
                </a:lnTo>
                <a:lnTo>
                  <a:pt x="317968" y="147826"/>
                </a:lnTo>
                <a:lnTo>
                  <a:pt x="112777" y="147826"/>
                </a:lnTo>
                <a:lnTo>
                  <a:pt x="112777" y="73660"/>
                </a:lnTo>
                <a:lnTo>
                  <a:pt x="324921" y="73660"/>
                </a:lnTo>
                <a:lnTo>
                  <a:pt x="323968" y="68991"/>
                </a:lnTo>
                <a:lnTo>
                  <a:pt x="302208" y="30952"/>
                </a:lnTo>
                <a:lnTo>
                  <a:pt x="266871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39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7" y="218502"/>
                </a:lnTo>
                <a:lnTo>
                  <a:pt x="170604" y="252813"/>
                </a:lnTo>
                <a:lnTo>
                  <a:pt x="230634" y="363726"/>
                </a:lnTo>
                <a:lnTo>
                  <a:pt x="357635" y="363726"/>
                </a:lnTo>
                <a:lnTo>
                  <a:pt x="303023" y="258657"/>
                </a:lnTo>
                <a:lnTo>
                  <a:pt x="276956" y="223941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39" h="363855">
                <a:moveTo>
                  <a:pt x="324921" y="73660"/>
                </a:moveTo>
                <a:lnTo>
                  <a:pt x="162223" y="73660"/>
                </a:lnTo>
                <a:lnTo>
                  <a:pt x="176416" y="74248"/>
                </a:lnTo>
                <a:lnTo>
                  <a:pt x="188141" y="76019"/>
                </a:lnTo>
                <a:lnTo>
                  <a:pt x="215395" y="110236"/>
                </a:lnTo>
                <a:lnTo>
                  <a:pt x="215395" y="118192"/>
                </a:lnTo>
                <a:lnTo>
                  <a:pt x="213023" y="125219"/>
                </a:lnTo>
                <a:lnTo>
                  <a:pt x="208282" y="131400"/>
                </a:lnTo>
                <a:lnTo>
                  <a:pt x="203624" y="137581"/>
                </a:lnTo>
                <a:lnTo>
                  <a:pt x="197529" y="141390"/>
                </a:lnTo>
                <a:lnTo>
                  <a:pt x="190077" y="142830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6" y="147826"/>
                </a:lnTo>
                <a:lnTo>
                  <a:pt x="317968" y="147826"/>
                </a:lnTo>
                <a:lnTo>
                  <a:pt x="320883" y="141906"/>
                </a:lnTo>
                <a:lnTo>
                  <a:pt x="324931" y="129359"/>
                </a:lnTo>
                <a:lnTo>
                  <a:pt x="327359" y="115779"/>
                </a:lnTo>
                <a:lnTo>
                  <a:pt x="328169" y="101174"/>
                </a:lnTo>
                <a:lnTo>
                  <a:pt x="327120" y="84428"/>
                </a:lnTo>
                <a:lnTo>
                  <a:pt x="324921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7554" y="1983955"/>
            <a:ext cx="347980" cy="363855"/>
          </a:xfrm>
          <a:custGeom>
            <a:avLst/>
            <a:gdLst/>
            <a:ahLst/>
            <a:cxnLst/>
            <a:rect l="l" t="t" r="r" b="b"/>
            <a:pathLst>
              <a:path w="347979" h="363855">
                <a:moveTo>
                  <a:pt x="104904" y="0"/>
                </a:moveTo>
                <a:lnTo>
                  <a:pt x="0" y="0"/>
                </a:lnTo>
                <a:lnTo>
                  <a:pt x="0" y="363726"/>
                </a:lnTo>
                <a:lnTo>
                  <a:pt x="105663" y="363726"/>
                </a:lnTo>
                <a:lnTo>
                  <a:pt x="105663" y="163998"/>
                </a:lnTo>
                <a:lnTo>
                  <a:pt x="216288" y="163998"/>
                </a:lnTo>
                <a:lnTo>
                  <a:pt x="104904" y="0"/>
                </a:lnTo>
                <a:close/>
              </a:path>
              <a:path w="347979" h="363855">
                <a:moveTo>
                  <a:pt x="216288" y="163998"/>
                </a:moveTo>
                <a:lnTo>
                  <a:pt x="105663" y="163998"/>
                </a:lnTo>
                <a:lnTo>
                  <a:pt x="241301" y="363726"/>
                </a:lnTo>
                <a:lnTo>
                  <a:pt x="347472" y="363726"/>
                </a:lnTo>
                <a:lnTo>
                  <a:pt x="347472" y="200826"/>
                </a:lnTo>
                <a:lnTo>
                  <a:pt x="241301" y="200826"/>
                </a:lnTo>
                <a:lnTo>
                  <a:pt x="216288" y="163998"/>
                </a:lnTo>
                <a:close/>
              </a:path>
              <a:path w="347979" h="363855">
                <a:moveTo>
                  <a:pt x="347472" y="0"/>
                </a:moveTo>
                <a:lnTo>
                  <a:pt x="241301" y="0"/>
                </a:lnTo>
                <a:lnTo>
                  <a:pt x="241301" y="200826"/>
                </a:lnTo>
                <a:lnTo>
                  <a:pt x="347472" y="200826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25478" y="1977858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2"/>
                </a:lnTo>
                <a:lnTo>
                  <a:pt x="49615" y="49615"/>
                </a:lnTo>
                <a:lnTo>
                  <a:pt x="12392" y="109039"/>
                </a:lnTo>
                <a:lnTo>
                  <a:pt x="3096" y="146161"/>
                </a:lnTo>
                <a:lnTo>
                  <a:pt x="0" y="188213"/>
                </a:lnTo>
                <a:lnTo>
                  <a:pt x="1570" y="218755"/>
                </a:lnTo>
                <a:lnTo>
                  <a:pt x="14107" y="271807"/>
                </a:lnTo>
                <a:lnTo>
                  <a:pt x="38535" y="314082"/>
                </a:lnTo>
                <a:lnTo>
                  <a:pt x="71232" y="345105"/>
                </a:lnTo>
                <a:lnTo>
                  <a:pt x="111935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5"/>
                </a:lnTo>
                <a:lnTo>
                  <a:pt x="343579" y="308984"/>
                </a:lnTo>
                <a:lnTo>
                  <a:pt x="354358" y="291592"/>
                </a:lnTo>
                <a:lnTo>
                  <a:pt x="188635" y="291592"/>
                </a:lnTo>
                <a:lnTo>
                  <a:pt x="171903" y="290085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3"/>
                </a:lnTo>
                <a:lnTo>
                  <a:pt x="123876" y="122864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8" y="84837"/>
                </a:lnTo>
                <a:lnTo>
                  <a:pt x="349324" y="75509"/>
                </a:lnTo>
                <a:lnTo>
                  <a:pt x="327830" y="48681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8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2"/>
                </a:lnTo>
                <a:lnTo>
                  <a:pt x="252987" y="122083"/>
                </a:lnTo>
                <a:lnTo>
                  <a:pt x="263367" y="159548"/>
                </a:lnTo>
                <a:lnTo>
                  <a:pt x="264667" y="183473"/>
                </a:lnTo>
                <a:lnTo>
                  <a:pt x="263428" y="211654"/>
                </a:lnTo>
                <a:lnTo>
                  <a:pt x="253486" y="253921"/>
                </a:lnTo>
                <a:lnTo>
                  <a:pt x="220799" y="285697"/>
                </a:lnTo>
                <a:lnTo>
                  <a:pt x="188635" y="291592"/>
                </a:lnTo>
                <a:lnTo>
                  <a:pt x="354358" y="291592"/>
                </a:lnTo>
                <a:lnTo>
                  <a:pt x="371589" y="243236"/>
                </a:lnTo>
                <a:lnTo>
                  <a:pt x="376933" y="185252"/>
                </a:lnTo>
                <a:lnTo>
                  <a:pt x="373868" y="143802"/>
                </a:lnTo>
                <a:lnTo>
                  <a:pt x="364668" y="107218"/>
                </a:lnTo>
                <a:lnTo>
                  <a:pt x="353838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9147" y="1977858"/>
            <a:ext cx="370840" cy="375920"/>
          </a:xfrm>
          <a:custGeom>
            <a:avLst/>
            <a:gdLst/>
            <a:ahLst/>
            <a:cxnLst/>
            <a:rect l="l" t="t" r="r" b="b"/>
            <a:pathLst>
              <a:path w="370839" h="375919">
                <a:moveTo>
                  <a:pt x="195919" y="0"/>
                </a:moveTo>
                <a:lnTo>
                  <a:pt x="139795" y="4392"/>
                </a:lnTo>
                <a:lnTo>
                  <a:pt x="96436" y="17611"/>
                </a:lnTo>
                <a:lnTo>
                  <a:pt x="54779" y="45741"/>
                </a:lnTo>
                <a:lnTo>
                  <a:pt x="24551" y="84411"/>
                </a:lnTo>
                <a:lnTo>
                  <a:pt x="6147" y="132312"/>
                </a:lnTo>
                <a:lnTo>
                  <a:pt x="0" y="187958"/>
                </a:lnTo>
                <a:lnTo>
                  <a:pt x="1398" y="215420"/>
                </a:lnTo>
                <a:lnTo>
                  <a:pt x="12609" y="265518"/>
                </a:lnTo>
                <a:lnTo>
                  <a:pt x="34819" y="308614"/>
                </a:lnTo>
                <a:lnTo>
                  <a:pt x="66441" y="341472"/>
                </a:lnTo>
                <a:lnTo>
                  <a:pt x="107572" y="363489"/>
                </a:lnTo>
                <a:lnTo>
                  <a:pt x="160369" y="374537"/>
                </a:lnTo>
                <a:lnTo>
                  <a:pt x="191260" y="375918"/>
                </a:lnTo>
                <a:lnTo>
                  <a:pt x="216661" y="375155"/>
                </a:lnTo>
                <a:lnTo>
                  <a:pt x="262127" y="369025"/>
                </a:lnTo>
                <a:lnTo>
                  <a:pt x="302036" y="356119"/>
                </a:lnTo>
                <a:lnTo>
                  <a:pt x="346105" y="332913"/>
                </a:lnTo>
                <a:lnTo>
                  <a:pt x="370331" y="317246"/>
                </a:lnTo>
                <a:lnTo>
                  <a:pt x="370331" y="296163"/>
                </a:lnTo>
                <a:lnTo>
                  <a:pt x="196764" y="296163"/>
                </a:lnTo>
                <a:lnTo>
                  <a:pt x="178034" y="294577"/>
                </a:lnTo>
                <a:lnTo>
                  <a:pt x="134960" y="270849"/>
                </a:lnTo>
                <a:lnTo>
                  <a:pt x="114159" y="213973"/>
                </a:lnTo>
                <a:lnTo>
                  <a:pt x="112777" y="186604"/>
                </a:lnTo>
                <a:lnTo>
                  <a:pt x="114143" y="160713"/>
                </a:lnTo>
                <a:lnTo>
                  <a:pt x="125098" y="120108"/>
                </a:lnTo>
                <a:lnTo>
                  <a:pt x="160411" y="86170"/>
                </a:lnTo>
                <a:lnTo>
                  <a:pt x="193546" y="79757"/>
                </a:lnTo>
                <a:lnTo>
                  <a:pt x="356849" y="79757"/>
                </a:lnTo>
                <a:lnTo>
                  <a:pt x="352878" y="70822"/>
                </a:lnTo>
                <a:lnTo>
                  <a:pt x="325138" y="34055"/>
                </a:lnTo>
                <a:lnTo>
                  <a:pt x="286005" y="10922"/>
                </a:lnTo>
                <a:lnTo>
                  <a:pt x="248550" y="2729"/>
                </a:lnTo>
                <a:lnTo>
                  <a:pt x="224127" y="682"/>
                </a:lnTo>
                <a:lnTo>
                  <a:pt x="195919" y="0"/>
                </a:lnTo>
                <a:close/>
              </a:path>
              <a:path w="370839" h="375919">
                <a:moveTo>
                  <a:pt x="370331" y="162561"/>
                </a:moveTo>
                <a:lnTo>
                  <a:pt x="196596" y="162561"/>
                </a:lnTo>
                <a:lnTo>
                  <a:pt x="196596" y="238250"/>
                </a:lnTo>
                <a:lnTo>
                  <a:pt x="271777" y="238250"/>
                </a:lnTo>
                <a:lnTo>
                  <a:pt x="271777" y="272289"/>
                </a:lnTo>
                <a:lnTo>
                  <a:pt x="232663" y="290746"/>
                </a:lnTo>
                <a:lnTo>
                  <a:pt x="196764" y="296163"/>
                </a:lnTo>
                <a:lnTo>
                  <a:pt x="370331" y="296163"/>
                </a:lnTo>
                <a:lnTo>
                  <a:pt x="370331" y="162561"/>
                </a:lnTo>
                <a:close/>
              </a:path>
              <a:path w="370839" h="375919">
                <a:moveTo>
                  <a:pt x="356849" y="79757"/>
                </a:moveTo>
                <a:lnTo>
                  <a:pt x="193546" y="79757"/>
                </a:lnTo>
                <a:lnTo>
                  <a:pt x="205424" y="80441"/>
                </a:lnTo>
                <a:lnTo>
                  <a:pt x="216174" y="82497"/>
                </a:lnTo>
                <a:lnTo>
                  <a:pt x="248020" y="104150"/>
                </a:lnTo>
                <a:lnTo>
                  <a:pt x="257046" y="122427"/>
                </a:lnTo>
                <a:lnTo>
                  <a:pt x="365251" y="102956"/>
                </a:lnTo>
                <a:lnTo>
                  <a:pt x="359694" y="86170"/>
                </a:lnTo>
                <a:lnTo>
                  <a:pt x="356849" y="79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7164" y="2634325"/>
            <a:ext cx="309245" cy="363855"/>
          </a:xfrm>
          <a:custGeom>
            <a:avLst/>
            <a:gdLst/>
            <a:ahLst/>
            <a:cxnLst/>
            <a:rect l="l" t="t" r="r" b="b"/>
            <a:pathLst>
              <a:path w="309244" h="363855">
                <a:moveTo>
                  <a:pt x="186945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29106"/>
                </a:lnTo>
                <a:lnTo>
                  <a:pt x="174412" y="229106"/>
                </a:lnTo>
                <a:lnTo>
                  <a:pt x="233775" y="221348"/>
                </a:lnTo>
                <a:lnTo>
                  <a:pt x="275673" y="198032"/>
                </a:lnTo>
                <a:lnTo>
                  <a:pt x="300555" y="160969"/>
                </a:lnTo>
                <a:lnTo>
                  <a:pt x="302048" y="155444"/>
                </a:lnTo>
                <a:lnTo>
                  <a:pt x="112777" y="155444"/>
                </a:lnTo>
                <a:lnTo>
                  <a:pt x="112777" y="74166"/>
                </a:lnTo>
                <a:lnTo>
                  <a:pt x="303789" y="74166"/>
                </a:lnTo>
                <a:lnTo>
                  <a:pt x="301253" y="64280"/>
                </a:lnTo>
                <a:lnTo>
                  <a:pt x="278467" y="29037"/>
                </a:lnTo>
                <a:lnTo>
                  <a:pt x="240357" y="7248"/>
                </a:lnTo>
                <a:lnTo>
                  <a:pt x="215568" y="1810"/>
                </a:lnTo>
                <a:lnTo>
                  <a:pt x="186945" y="0"/>
                </a:lnTo>
                <a:close/>
              </a:path>
              <a:path w="309244" h="363855">
                <a:moveTo>
                  <a:pt x="303789" y="74166"/>
                </a:moveTo>
                <a:lnTo>
                  <a:pt x="144950" y="74166"/>
                </a:lnTo>
                <a:lnTo>
                  <a:pt x="159553" y="74912"/>
                </a:lnTo>
                <a:lnTo>
                  <a:pt x="171618" y="77150"/>
                </a:lnTo>
                <a:lnTo>
                  <a:pt x="198929" y="106905"/>
                </a:lnTo>
                <a:lnTo>
                  <a:pt x="199645" y="115145"/>
                </a:lnTo>
                <a:lnTo>
                  <a:pt x="198819" y="123574"/>
                </a:lnTo>
                <a:lnTo>
                  <a:pt x="168338" y="152597"/>
                </a:lnTo>
                <a:lnTo>
                  <a:pt x="140462" y="155444"/>
                </a:lnTo>
                <a:lnTo>
                  <a:pt x="302048" y="155444"/>
                </a:lnTo>
                <a:lnTo>
                  <a:pt x="306784" y="137905"/>
                </a:lnTo>
                <a:lnTo>
                  <a:pt x="308862" y="111841"/>
                </a:lnTo>
                <a:lnTo>
                  <a:pt x="306959" y="86521"/>
                </a:lnTo>
                <a:lnTo>
                  <a:pt x="303789" y="74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6056" y="2634325"/>
            <a:ext cx="358140" cy="363855"/>
          </a:xfrm>
          <a:custGeom>
            <a:avLst/>
            <a:gdLst/>
            <a:ahLst/>
            <a:cxnLst/>
            <a:rect l="l" t="t" r="r" b="b"/>
            <a:pathLst>
              <a:path w="358140" h="363855">
                <a:moveTo>
                  <a:pt x="187283" y="0"/>
                </a:moveTo>
                <a:lnTo>
                  <a:pt x="0" y="0"/>
                </a:lnTo>
                <a:lnTo>
                  <a:pt x="0" y="363725"/>
                </a:lnTo>
                <a:lnTo>
                  <a:pt x="112777" y="363725"/>
                </a:lnTo>
                <a:lnTo>
                  <a:pt x="112777" y="216406"/>
                </a:lnTo>
                <a:lnTo>
                  <a:pt x="268614" y="216406"/>
                </a:lnTo>
                <a:lnTo>
                  <a:pt x="264156" y="213561"/>
                </a:lnTo>
                <a:lnTo>
                  <a:pt x="257535" y="210224"/>
                </a:lnTo>
                <a:lnTo>
                  <a:pt x="249550" y="206887"/>
                </a:lnTo>
                <a:lnTo>
                  <a:pt x="240200" y="203536"/>
                </a:lnTo>
                <a:lnTo>
                  <a:pt x="252056" y="200490"/>
                </a:lnTo>
                <a:lnTo>
                  <a:pt x="290402" y="181774"/>
                </a:lnTo>
                <a:lnTo>
                  <a:pt x="317967" y="147826"/>
                </a:lnTo>
                <a:lnTo>
                  <a:pt x="112777" y="147826"/>
                </a:lnTo>
                <a:lnTo>
                  <a:pt x="112777" y="73658"/>
                </a:lnTo>
                <a:lnTo>
                  <a:pt x="324921" y="73658"/>
                </a:lnTo>
                <a:lnTo>
                  <a:pt x="323968" y="68989"/>
                </a:lnTo>
                <a:lnTo>
                  <a:pt x="302208" y="30951"/>
                </a:lnTo>
                <a:lnTo>
                  <a:pt x="266872" y="8971"/>
                </a:lnTo>
                <a:lnTo>
                  <a:pt x="211792" y="556"/>
                </a:lnTo>
                <a:lnTo>
                  <a:pt x="187283" y="0"/>
                </a:lnTo>
                <a:close/>
              </a:path>
              <a:path w="358140" h="363855">
                <a:moveTo>
                  <a:pt x="268614" y="216406"/>
                </a:moveTo>
                <a:lnTo>
                  <a:pt x="122684" y="216406"/>
                </a:lnTo>
                <a:lnTo>
                  <a:pt x="130175" y="216930"/>
                </a:lnTo>
                <a:lnTo>
                  <a:pt x="137278" y="218502"/>
                </a:lnTo>
                <a:lnTo>
                  <a:pt x="170604" y="252813"/>
                </a:lnTo>
                <a:lnTo>
                  <a:pt x="230634" y="363725"/>
                </a:lnTo>
                <a:lnTo>
                  <a:pt x="357635" y="363725"/>
                </a:lnTo>
                <a:lnTo>
                  <a:pt x="303023" y="258655"/>
                </a:lnTo>
                <a:lnTo>
                  <a:pt x="276956" y="223940"/>
                </a:lnTo>
                <a:lnTo>
                  <a:pt x="269410" y="216914"/>
                </a:lnTo>
                <a:lnTo>
                  <a:pt x="268614" y="216406"/>
                </a:lnTo>
                <a:close/>
              </a:path>
              <a:path w="358140" h="363855">
                <a:moveTo>
                  <a:pt x="324921" y="73658"/>
                </a:moveTo>
                <a:lnTo>
                  <a:pt x="162223" y="73658"/>
                </a:lnTo>
                <a:lnTo>
                  <a:pt x="176416" y="74247"/>
                </a:lnTo>
                <a:lnTo>
                  <a:pt x="188141" y="76019"/>
                </a:lnTo>
                <a:lnTo>
                  <a:pt x="215395" y="110234"/>
                </a:lnTo>
                <a:lnTo>
                  <a:pt x="215395" y="118191"/>
                </a:lnTo>
                <a:lnTo>
                  <a:pt x="213023" y="125218"/>
                </a:lnTo>
                <a:lnTo>
                  <a:pt x="208282" y="131399"/>
                </a:lnTo>
                <a:lnTo>
                  <a:pt x="203624" y="137580"/>
                </a:lnTo>
                <a:lnTo>
                  <a:pt x="197529" y="141390"/>
                </a:lnTo>
                <a:lnTo>
                  <a:pt x="190077" y="142829"/>
                </a:lnTo>
                <a:lnTo>
                  <a:pt x="179919" y="145003"/>
                </a:lnTo>
                <a:lnTo>
                  <a:pt x="171556" y="146566"/>
                </a:lnTo>
                <a:lnTo>
                  <a:pt x="165003" y="147510"/>
                </a:lnTo>
                <a:lnTo>
                  <a:pt x="160276" y="147826"/>
                </a:lnTo>
                <a:lnTo>
                  <a:pt x="317967" y="147826"/>
                </a:lnTo>
                <a:lnTo>
                  <a:pt x="320883" y="141905"/>
                </a:lnTo>
                <a:lnTo>
                  <a:pt x="324931" y="129358"/>
                </a:lnTo>
                <a:lnTo>
                  <a:pt x="327359" y="115778"/>
                </a:lnTo>
                <a:lnTo>
                  <a:pt x="328169" y="101174"/>
                </a:lnTo>
                <a:lnTo>
                  <a:pt x="327120" y="84427"/>
                </a:lnTo>
                <a:lnTo>
                  <a:pt x="324921" y="73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3098" y="2634325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7" y="0"/>
                </a:lnTo>
                <a:lnTo>
                  <a:pt x="0" y="363725"/>
                </a:lnTo>
                <a:lnTo>
                  <a:pt x="114724" y="363725"/>
                </a:lnTo>
                <a:lnTo>
                  <a:pt x="133012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2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59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71226" y="2634325"/>
            <a:ext cx="394335" cy="363855"/>
          </a:xfrm>
          <a:custGeom>
            <a:avLst/>
            <a:gdLst/>
            <a:ahLst/>
            <a:cxnLst/>
            <a:rect l="l" t="t" r="r" b="b"/>
            <a:pathLst>
              <a:path w="394335" h="363855">
                <a:moveTo>
                  <a:pt x="117431" y="0"/>
                </a:moveTo>
                <a:lnTo>
                  <a:pt x="0" y="0"/>
                </a:lnTo>
                <a:lnTo>
                  <a:pt x="137415" y="363725"/>
                </a:lnTo>
                <a:lnTo>
                  <a:pt x="259163" y="363725"/>
                </a:lnTo>
                <a:lnTo>
                  <a:pt x="297010" y="261787"/>
                </a:lnTo>
                <a:lnTo>
                  <a:pt x="199390" y="261787"/>
                </a:lnTo>
                <a:lnTo>
                  <a:pt x="117431" y="0"/>
                </a:lnTo>
                <a:close/>
              </a:path>
              <a:path w="394335" h="363855">
                <a:moveTo>
                  <a:pt x="394206" y="0"/>
                </a:moveTo>
                <a:lnTo>
                  <a:pt x="280163" y="0"/>
                </a:lnTo>
                <a:lnTo>
                  <a:pt x="199390" y="261787"/>
                </a:lnTo>
                <a:lnTo>
                  <a:pt x="297010" y="261787"/>
                </a:lnTo>
                <a:lnTo>
                  <a:pt x="39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70348" y="2628226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89" h="375919">
                <a:moveTo>
                  <a:pt x="187876" y="0"/>
                </a:moveTo>
                <a:lnTo>
                  <a:pt x="145996" y="3096"/>
                </a:lnTo>
                <a:lnTo>
                  <a:pt x="108998" y="12393"/>
                </a:lnTo>
                <a:lnTo>
                  <a:pt x="49615" y="49615"/>
                </a:lnTo>
                <a:lnTo>
                  <a:pt x="12392" y="109039"/>
                </a:lnTo>
                <a:lnTo>
                  <a:pt x="3096" y="146162"/>
                </a:lnTo>
                <a:lnTo>
                  <a:pt x="0" y="188215"/>
                </a:lnTo>
                <a:lnTo>
                  <a:pt x="1570" y="218756"/>
                </a:lnTo>
                <a:lnTo>
                  <a:pt x="14107" y="271807"/>
                </a:lnTo>
                <a:lnTo>
                  <a:pt x="38535" y="314082"/>
                </a:lnTo>
                <a:lnTo>
                  <a:pt x="71232" y="345105"/>
                </a:lnTo>
                <a:lnTo>
                  <a:pt x="111935" y="364918"/>
                </a:lnTo>
                <a:lnTo>
                  <a:pt x="162862" y="374696"/>
                </a:lnTo>
                <a:lnTo>
                  <a:pt x="192279" y="375918"/>
                </a:lnTo>
                <a:lnTo>
                  <a:pt x="221314" y="374504"/>
                </a:lnTo>
                <a:lnTo>
                  <a:pt x="271894" y="363167"/>
                </a:lnTo>
                <a:lnTo>
                  <a:pt x="312533" y="340736"/>
                </a:lnTo>
                <a:lnTo>
                  <a:pt x="343579" y="308985"/>
                </a:lnTo>
                <a:lnTo>
                  <a:pt x="354357" y="291593"/>
                </a:lnTo>
                <a:lnTo>
                  <a:pt x="188635" y="291593"/>
                </a:lnTo>
                <a:lnTo>
                  <a:pt x="171903" y="290086"/>
                </a:lnTo>
                <a:lnTo>
                  <a:pt x="132756" y="267548"/>
                </a:lnTo>
                <a:lnTo>
                  <a:pt x="113553" y="214039"/>
                </a:lnTo>
                <a:lnTo>
                  <a:pt x="112269" y="188466"/>
                </a:lnTo>
                <a:lnTo>
                  <a:pt x="113556" y="162674"/>
                </a:lnTo>
                <a:lnTo>
                  <a:pt x="123876" y="122865"/>
                </a:lnTo>
                <a:lnTo>
                  <a:pt x="156907" y="90858"/>
                </a:lnTo>
                <a:lnTo>
                  <a:pt x="187620" y="84837"/>
                </a:lnTo>
                <a:lnTo>
                  <a:pt x="353837" y="84837"/>
                </a:lnTo>
                <a:lnTo>
                  <a:pt x="349324" y="75510"/>
                </a:lnTo>
                <a:lnTo>
                  <a:pt x="327830" y="48682"/>
                </a:lnTo>
                <a:lnTo>
                  <a:pt x="300651" y="27396"/>
                </a:lnTo>
                <a:lnTo>
                  <a:pt x="268265" y="12181"/>
                </a:lnTo>
                <a:lnTo>
                  <a:pt x="230674" y="3046"/>
                </a:lnTo>
                <a:lnTo>
                  <a:pt x="187876" y="0"/>
                </a:lnTo>
                <a:close/>
              </a:path>
              <a:path w="377189" h="375919">
                <a:moveTo>
                  <a:pt x="353837" y="84837"/>
                </a:moveTo>
                <a:lnTo>
                  <a:pt x="187620" y="84837"/>
                </a:lnTo>
                <a:lnTo>
                  <a:pt x="204466" y="86314"/>
                </a:lnTo>
                <a:lnTo>
                  <a:pt x="219455" y="90753"/>
                </a:lnTo>
                <a:lnTo>
                  <a:pt x="252987" y="122083"/>
                </a:lnTo>
                <a:lnTo>
                  <a:pt x="263367" y="159549"/>
                </a:lnTo>
                <a:lnTo>
                  <a:pt x="264667" y="183474"/>
                </a:lnTo>
                <a:lnTo>
                  <a:pt x="263428" y="211655"/>
                </a:lnTo>
                <a:lnTo>
                  <a:pt x="253486" y="253922"/>
                </a:lnTo>
                <a:lnTo>
                  <a:pt x="220799" y="285698"/>
                </a:lnTo>
                <a:lnTo>
                  <a:pt x="188635" y="291593"/>
                </a:lnTo>
                <a:lnTo>
                  <a:pt x="354357" y="291593"/>
                </a:lnTo>
                <a:lnTo>
                  <a:pt x="371589" y="243236"/>
                </a:lnTo>
                <a:lnTo>
                  <a:pt x="376933" y="185252"/>
                </a:lnTo>
                <a:lnTo>
                  <a:pt x="373868" y="143802"/>
                </a:lnTo>
                <a:lnTo>
                  <a:pt x="364668" y="107219"/>
                </a:lnTo>
                <a:lnTo>
                  <a:pt x="353837" y="84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8429" y="2628226"/>
            <a:ext cx="330200" cy="375920"/>
          </a:xfrm>
          <a:custGeom>
            <a:avLst/>
            <a:gdLst/>
            <a:ahLst/>
            <a:cxnLst/>
            <a:rect l="l" t="t" r="r" b="b"/>
            <a:pathLst>
              <a:path w="330200" h="375919">
                <a:moveTo>
                  <a:pt x="106680" y="242824"/>
                </a:moveTo>
                <a:lnTo>
                  <a:pt x="0" y="249511"/>
                </a:lnTo>
                <a:lnTo>
                  <a:pt x="4286" y="275801"/>
                </a:lnTo>
                <a:lnTo>
                  <a:pt x="12446" y="299678"/>
                </a:lnTo>
                <a:lnTo>
                  <a:pt x="40386" y="340192"/>
                </a:lnTo>
                <a:lnTo>
                  <a:pt x="90350" y="366976"/>
                </a:lnTo>
                <a:lnTo>
                  <a:pt x="168826" y="375918"/>
                </a:lnTo>
                <a:lnTo>
                  <a:pt x="194099" y="374966"/>
                </a:lnTo>
                <a:lnTo>
                  <a:pt x="237821" y="367347"/>
                </a:lnTo>
                <a:lnTo>
                  <a:pt x="287177" y="341842"/>
                </a:lnTo>
                <a:lnTo>
                  <a:pt x="316864" y="304293"/>
                </a:lnTo>
                <a:lnTo>
                  <a:pt x="170435" y="304293"/>
                </a:lnTo>
                <a:lnTo>
                  <a:pt x="155241" y="302913"/>
                </a:lnTo>
                <a:lnTo>
                  <a:pt x="120820" y="282279"/>
                </a:lnTo>
                <a:lnTo>
                  <a:pt x="108853" y="255013"/>
                </a:lnTo>
                <a:lnTo>
                  <a:pt x="106680" y="242824"/>
                </a:lnTo>
                <a:close/>
              </a:path>
              <a:path w="330200" h="375919">
                <a:moveTo>
                  <a:pt x="168231" y="0"/>
                </a:moveTo>
                <a:lnTo>
                  <a:pt x="117495" y="3555"/>
                </a:lnTo>
                <a:lnTo>
                  <a:pt x="78826" y="14224"/>
                </a:lnTo>
                <a:lnTo>
                  <a:pt x="39116" y="41595"/>
                </a:lnTo>
                <a:lnTo>
                  <a:pt x="17780" y="79079"/>
                </a:lnTo>
                <a:lnTo>
                  <a:pt x="13716" y="106257"/>
                </a:lnTo>
                <a:lnTo>
                  <a:pt x="15700" y="126640"/>
                </a:lnTo>
                <a:lnTo>
                  <a:pt x="31575" y="161691"/>
                </a:lnTo>
                <a:lnTo>
                  <a:pt x="63851" y="189456"/>
                </a:lnTo>
                <a:lnTo>
                  <a:pt x="116498" y="211519"/>
                </a:lnTo>
                <a:lnTo>
                  <a:pt x="171284" y="225539"/>
                </a:lnTo>
                <a:lnTo>
                  <a:pt x="187684" y="230726"/>
                </a:lnTo>
                <a:lnTo>
                  <a:pt x="219708" y="259998"/>
                </a:lnTo>
                <a:lnTo>
                  <a:pt x="220472" y="266871"/>
                </a:lnTo>
                <a:lnTo>
                  <a:pt x="219661" y="274077"/>
                </a:lnTo>
                <a:lnTo>
                  <a:pt x="191695" y="301488"/>
                </a:lnTo>
                <a:lnTo>
                  <a:pt x="170435" y="304293"/>
                </a:lnTo>
                <a:lnTo>
                  <a:pt x="316864" y="304293"/>
                </a:lnTo>
                <a:lnTo>
                  <a:pt x="329543" y="253481"/>
                </a:lnTo>
                <a:lnTo>
                  <a:pt x="329576" y="249511"/>
                </a:lnTo>
                <a:lnTo>
                  <a:pt x="328786" y="236819"/>
                </a:lnTo>
                <a:lnTo>
                  <a:pt x="315212" y="197528"/>
                </a:lnTo>
                <a:lnTo>
                  <a:pt x="283673" y="165832"/>
                </a:lnTo>
                <a:lnTo>
                  <a:pt x="226588" y="141045"/>
                </a:lnTo>
                <a:lnTo>
                  <a:pt x="149914" y="121891"/>
                </a:lnTo>
                <a:lnTo>
                  <a:pt x="139160" y="118619"/>
                </a:lnTo>
                <a:lnTo>
                  <a:pt x="131153" y="115219"/>
                </a:lnTo>
                <a:lnTo>
                  <a:pt x="125900" y="111674"/>
                </a:lnTo>
                <a:lnTo>
                  <a:pt x="120564" y="107020"/>
                </a:lnTo>
                <a:lnTo>
                  <a:pt x="117857" y="101855"/>
                </a:lnTo>
                <a:lnTo>
                  <a:pt x="117857" y="88139"/>
                </a:lnTo>
                <a:lnTo>
                  <a:pt x="157309" y="67565"/>
                </a:lnTo>
                <a:lnTo>
                  <a:pt x="306839" y="67565"/>
                </a:lnTo>
                <a:lnTo>
                  <a:pt x="303646" y="59585"/>
                </a:lnTo>
                <a:lnTo>
                  <a:pt x="274490" y="25991"/>
                </a:lnTo>
                <a:lnTo>
                  <a:pt x="229648" y="6487"/>
                </a:lnTo>
                <a:lnTo>
                  <a:pt x="201015" y="1620"/>
                </a:lnTo>
                <a:lnTo>
                  <a:pt x="168231" y="0"/>
                </a:lnTo>
                <a:close/>
              </a:path>
              <a:path w="330200" h="375919">
                <a:moveTo>
                  <a:pt x="306839" y="67565"/>
                </a:moveTo>
                <a:lnTo>
                  <a:pt x="157309" y="67565"/>
                </a:lnTo>
                <a:lnTo>
                  <a:pt x="168549" y="68265"/>
                </a:lnTo>
                <a:lnTo>
                  <a:pt x="178518" y="70369"/>
                </a:lnTo>
                <a:lnTo>
                  <a:pt x="209662" y="103268"/>
                </a:lnTo>
                <a:lnTo>
                  <a:pt x="212342" y="114808"/>
                </a:lnTo>
                <a:lnTo>
                  <a:pt x="318006" y="108543"/>
                </a:lnTo>
                <a:lnTo>
                  <a:pt x="312672" y="82143"/>
                </a:lnTo>
                <a:lnTo>
                  <a:pt x="306839" y="6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75102" y="2634325"/>
            <a:ext cx="348615" cy="370205"/>
          </a:xfrm>
          <a:custGeom>
            <a:avLst/>
            <a:gdLst/>
            <a:ahLst/>
            <a:cxnLst/>
            <a:rect l="l" t="t" r="r" b="b"/>
            <a:pathLst>
              <a:path w="348614" h="370205">
                <a:moveTo>
                  <a:pt x="112269" y="0"/>
                </a:moveTo>
                <a:lnTo>
                  <a:pt x="0" y="0"/>
                </a:lnTo>
                <a:lnTo>
                  <a:pt x="0" y="216658"/>
                </a:lnTo>
                <a:lnTo>
                  <a:pt x="5858" y="261284"/>
                </a:lnTo>
                <a:lnTo>
                  <a:pt x="19632" y="299399"/>
                </a:lnTo>
                <a:lnTo>
                  <a:pt x="43312" y="329610"/>
                </a:lnTo>
                <a:lnTo>
                  <a:pt x="84090" y="356427"/>
                </a:lnTo>
                <a:lnTo>
                  <a:pt x="125390" y="366097"/>
                </a:lnTo>
                <a:lnTo>
                  <a:pt x="169730" y="369583"/>
                </a:lnTo>
                <a:lnTo>
                  <a:pt x="183304" y="369820"/>
                </a:lnTo>
                <a:lnTo>
                  <a:pt x="205417" y="369059"/>
                </a:lnTo>
                <a:lnTo>
                  <a:pt x="244752" y="362998"/>
                </a:lnTo>
                <a:lnTo>
                  <a:pt x="284945" y="345818"/>
                </a:lnTo>
                <a:lnTo>
                  <a:pt x="316934" y="316396"/>
                </a:lnTo>
                <a:lnTo>
                  <a:pt x="335305" y="284986"/>
                </a:lnTo>
                <a:lnTo>
                  <a:pt x="174412" y="284986"/>
                </a:lnTo>
                <a:lnTo>
                  <a:pt x="160602" y="283938"/>
                </a:lnTo>
                <a:lnTo>
                  <a:pt x="121518" y="259078"/>
                </a:lnTo>
                <a:lnTo>
                  <a:pt x="112269" y="221824"/>
                </a:lnTo>
                <a:lnTo>
                  <a:pt x="112269" y="0"/>
                </a:lnTo>
                <a:close/>
              </a:path>
              <a:path w="348614" h="370205">
                <a:moveTo>
                  <a:pt x="348486" y="0"/>
                </a:moveTo>
                <a:lnTo>
                  <a:pt x="236221" y="0"/>
                </a:lnTo>
                <a:lnTo>
                  <a:pt x="236221" y="221824"/>
                </a:lnTo>
                <a:lnTo>
                  <a:pt x="235190" y="236078"/>
                </a:lnTo>
                <a:lnTo>
                  <a:pt x="210763" y="275699"/>
                </a:lnTo>
                <a:lnTo>
                  <a:pt x="174412" y="284986"/>
                </a:lnTo>
                <a:lnTo>
                  <a:pt x="335305" y="284986"/>
                </a:lnTo>
                <a:lnTo>
                  <a:pt x="345958" y="247944"/>
                </a:lnTo>
                <a:lnTo>
                  <a:pt x="348486" y="216658"/>
                </a:lnTo>
                <a:lnTo>
                  <a:pt x="348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1181" y="2634325"/>
            <a:ext cx="373380" cy="363855"/>
          </a:xfrm>
          <a:custGeom>
            <a:avLst/>
            <a:gdLst/>
            <a:ahLst/>
            <a:cxnLst/>
            <a:rect l="l" t="t" r="r" b="b"/>
            <a:pathLst>
              <a:path w="373379" h="363855">
                <a:moveTo>
                  <a:pt x="150367" y="209293"/>
                </a:moveTo>
                <a:lnTo>
                  <a:pt x="38098" y="209293"/>
                </a:lnTo>
                <a:lnTo>
                  <a:pt x="38098" y="363725"/>
                </a:lnTo>
                <a:lnTo>
                  <a:pt x="205231" y="363725"/>
                </a:lnTo>
                <a:lnTo>
                  <a:pt x="220567" y="363122"/>
                </a:lnTo>
                <a:lnTo>
                  <a:pt x="271525" y="354074"/>
                </a:lnTo>
                <a:lnTo>
                  <a:pt x="310304" y="335357"/>
                </a:lnTo>
                <a:lnTo>
                  <a:pt x="343121" y="301685"/>
                </a:lnTo>
                <a:lnTo>
                  <a:pt x="355051" y="280922"/>
                </a:lnTo>
                <a:lnTo>
                  <a:pt x="150367" y="280922"/>
                </a:lnTo>
                <a:lnTo>
                  <a:pt x="150367" y="209293"/>
                </a:lnTo>
                <a:close/>
              </a:path>
              <a:path w="373379" h="363855">
                <a:moveTo>
                  <a:pt x="354014" y="82295"/>
                </a:moveTo>
                <a:lnTo>
                  <a:pt x="178224" y="82295"/>
                </a:lnTo>
                <a:lnTo>
                  <a:pt x="198576" y="83629"/>
                </a:lnTo>
                <a:lnTo>
                  <a:pt x="215825" y="87628"/>
                </a:lnTo>
                <a:lnTo>
                  <a:pt x="249379" y="116569"/>
                </a:lnTo>
                <a:lnTo>
                  <a:pt x="258905" y="156100"/>
                </a:lnTo>
                <a:lnTo>
                  <a:pt x="260095" y="182707"/>
                </a:lnTo>
                <a:lnTo>
                  <a:pt x="259570" y="203030"/>
                </a:lnTo>
                <a:lnTo>
                  <a:pt x="251628" y="245869"/>
                </a:lnTo>
                <a:lnTo>
                  <a:pt x="219498" y="276528"/>
                </a:lnTo>
                <a:lnTo>
                  <a:pt x="177968" y="280922"/>
                </a:lnTo>
                <a:lnTo>
                  <a:pt x="355051" y="280922"/>
                </a:lnTo>
                <a:lnTo>
                  <a:pt x="369454" y="233233"/>
                </a:lnTo>
                <a:lnTo>
                  <a:pt x="372873" y="180338"/>
                </a:lnTo>
                <a:lnTo>
                  <a:pt x="372318" y="161985"/>
                </a:lnTo>
                <a:lnTo>
                  <a:pt x="370659" y="144131"/>
                </a:lnTo>
                <a:lnTo>
                  <a:pt x="367906" y="126771"/>
                </a:lnTo>
                <a:lnTo>
                  <a:pt x="364067" y="109896"/>
                </a:lnTo>
                <a:lnTo>
                  <a:pt x="358950" y="93783"/>
                </a:lnTo>
                <a:lnTo>
                  <a:pt x="354014" y="82295"/>
                </a:lnTo>
                <a:close/>
              </a:path>
              <a:path w="373379" h="363855">
                <a:moveTo>
                  <a:pt x="205231" y="154429"/>
                </a:moveTo>
                <a:lnTo>
                  <a:pt x="0" y="154429"/>
                </a:lnTo>
                <a:lnTo>
                  <a:pt x="0" y="209293"/>
                </a:lnTo>
                <a:lnTo>
                  <a:pt x="205231" y="209293"/>
                </a:lnTo>
                <a:lnTo>
                  <a:pt x="205231" y="154429"/>
                </a:lnTo>
                <a:close/>
              </a:path>
              <a:path w="373379" h="363855">
                <a:moveTo>
                  <a:pt x="205231" y="0"/>
                </a:moveTo>
                <a:lnTo>
                  <a:pt x="38098" y="0"/>
                </a:lnTo>
                <a:lnTo>
                  <a:pt x="38098" y="154429"/>
                </a:lnTo>
                <a:lnTo>
                  <a:pt x="150367" y="154429"/>
                </a:lnTo>
                <a:lnTo>
                  <a:pt x="150367" y="82295"/>
                </a:lnTo>
                <a:lnTo>
                  <a:pt x="354014" y="82295"/>
                </a:lnTo>
                <a:lnTo>
                  <a:pt x="324791" y="39997"/>
                </a:lnTo>
                <a:lnTo>
                  <a:pt x="285073" y="13374"/>
                </a:lnTo>
                <a:lnTo>
                  <a:pt x="228756" y="839"/>
                </a:lnTo>
                <a:lnTo>
                  <a:pt x="205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56320" y="2634325"/>
            <a:ext cx="396240" cy="363855"/>
          </a:xfrm>
          <a:custGeom>
            <a:avLst/>
            <a:gdLst/>
            <a:ahLst/>
            <a:cxnLst/>
            <a:rect l="l" t="t" r="r" b="b"/>
            <a:pathLst>
              <a:path w="396239" h="363855">
                <a:moveTo>
                  <a:pt x="259927" y="0"/>
                </a:moveTo>
                <a:lnTo>
                  <a:pt x="136908" y="0"/>
                </a:lnTo>
                <a:lnTo>
                  <a:pt x="0" y="363725"/>
                </a:lnTo>
                <a:lnTo>
                  <a:pt x="114725" y="363725"/>
                </a:lnTo>
                <a:lnTo>
                  <a:pt x="133013" y="303782"/>
                </a:lnTo>
                <a:lnTo>
                  <a:pt x="373776" y="303782"/>
                </a:lnTo>
                <a:lnTo>
                  <a:pt x="344266" y="225042"/>
                </a:lnTo>
                <a:lnTo>
                  <a:pt x="156970" y="225042"/>
                </a:lnTo>
                <a:lnTo>
                  <a:pt x="196851" y="94316"/>
                </a:lnTo>
                <a:lnTo>
                  <a:pt x="295274" y="94316"/>
                </a:lnTo>
                <a:lnTo>
                  <a:pt x="259927" y="0"/>
                </a:lnTo>
                <a:close/>
              </a:path>
              <a:path w="396239" h="363855">
                <a:moveTo>
                  <a:pt x="373776" y="303782"/>
                </a:moveTo>
                <a:lnTo>
                  <a:pt x="260348" y="303782"/>
                </a:lnTo>
                <a:lnTo>
                  <a:pt x="278554" y="363725"/>
                </a:lnTo>
                <a:lnTo>
                  <a:pt x="396241" y="363725"/>
                </a:lnTo>
                <a:lnTo>
                  <a:pt x="373776" y="303782"/>
                </a:lnTo>
                <a:close/>
              </a:path>
              <a:path w="396239" h="363855">
                <a:moveTo>
                  <a:pt x="295274" y="94316"/>
                </a:moveTo>
                <a:lnTo>
                  <a:pt x="196851" y="94316"/>
                </a:lnTo>
                <a:lnTo>
                  <a:pt x="236560" y="225042"/>
                </a:lnTo>
                <a:lnTo>
                  <a:pt x="344266" y="225042"/>
                </a:lnTo>
                <a:lnTo>
                  <a:pt x="295274" y="94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81941" y="2896960"/>
            <a:ext cx="107950" cy="101600"/>
          </a:xfrm>
          <a:custGeom>
            <a:avLst/>
            <a:gdLst/>
            <a:ahLst/>
            <a:cxnLst/>
            <a:rect l="l" t="t" r="r" b="b"/>
            <a:pathLst>
              <a:path w="107950" h="101600">
                <a:moveTo>
                  <a:pt x="0" y="0"/>
                </a:moveTo>
                <a:lnTo>
                  <a:pt x="107693" y="0"/>
                </a:lnTo>
                <a:lnTo>
                  <a:pt x="107693" y="101090"/>
                </a:lnTo>
                <a:lnTo>
                  <a:pt x="0" y="1010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48" y="3637241"/>
            <a:ext cx="9126251" cy="2969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610" y="1039535"/>
            <a:ext cx="8509000" cy="1315720"/>
          </a:xfrm>
          <a:custGeom>
            <a:avLst/>
            <a:gdLst/>
            <a:ahLst/>
            <a:cxnLst/>
            <a:rect l="l" t="t" r="r" b="b"/>
            <a:pathLst>
              <a:path w="8509000" h="1315720">
                <a:moveTo>
                  <a:pt x="7857288" y="0"/>
                </a:moveTo>
                <a:lnTo>
                  <a:pt x="0" y="0"/>
                </a:lnTo>
                <a:lnTo>
                  <a:pt x="546411" y="1315468"/>
                </a:lnTo>
                <a:lnTo>
                  <a:pt x="8508779" y="1315468"/>
                </a:lnTo>
                <a:lnTo>
                  <a:pt x="7857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3281" y="1364665"/>
            <a:ext cx="271780" cy="614045"/>
          </a:xfrm>
          <a:custGeom>
            <a:avLst/>
            <a:gdLst/>
            <a:ahLst/>
            <a:cxnLst/>
            <a:rect l="l" t="t" r="r" b="b"/>
            <a:pathLst>
              <a:path w="271779" h="614044">
                <a:moveTo>
                  <a:pt x="271660" y="0"/>
                </a:moveTo>
                <a:lnTo>
                  <a:pt x="226866" y="8809"/>
                </a:lnTo>
                <a:lnTo>
                  <a:pt x="184641" y="23820"/>
                </a:lnTo>
                <a:lnTo>
                  <a:pt x="145492" y="44529"/>
                </a:lnTo>
                <a:lnTo>
                  <a:pt x="109924" y="70433"/>
                </a:lnTo>
                <a:lnTo>
                  <a:pt x="78441" y="101027"/>
                </a:lnTo>
                <a:lnTo>
                  <a:pt x="51550" y="135807"/>
                </a:lnTo>
                <a:lnTo>
                  <a:pt x="29754" y="174269"/>
                </a:lnTo>
                <a:lnTo>
                  <a:pt x="13561" y="215910"/>
                </a:lnTo>
                <a:lnTo>
                  <a:pt x="3474" y="260226"/>
                </a:lnTo>
                <a:lnTo>
                  <a:pt x="0" y="306713"/>
                </a:lnTo>
                <a:lnTo>
                  <a:pt x="3474" y="353201"/>
                </a:lnTo>
                <a:lnTo>
                  <a:pt x="13561" y="397518"/>
                </a:lnTo>
                <a:lnTo>
                  <a:pt x="29754" y="439159"/>
                </a:lnTo>
                <a:lnTo>
                  <a:pt x="51550" y="477621"/>
                </a:lnTo>
                <a:lnTo>
                  <a:pt x="78441" y="512400"/>
                </a:lnTo>
                <a:lnTo>
                  <a:pt x="109924" y="542993"/>
                </a:lnTo>
                <a:lnTo>
                  <a:pt x="145492" y="568894"/>
                </a:lnTo>
                <a:lnTo>
                  <a:pt x="184641" y="589602"/>
                </a:lnTo>
                <a:lnTo>
                  <a:pt x="226866" y="604611"/>
                </a:lnTo>
                <a:lnTo>
                  <a:pt x="271660" y="613418"/>
                </a:lnTo>
                <a:lnTo>
                  <a:pt x="271660" y="532922"/>
                </a:lnTo>
                <a:lnTo>
                  <a:pt x="226758" y="520745"/>
                </a:lnTo>
                <a:lnTo>
                  <a:pt x="186015" y="500190"/>
                </a:lnTo>
                <a:lnTo>
                  <a:pt x="150434" y="472254"/>
                </a:lnTo>
                <a:lnTo>
                  <a:pt x="121016" y="437939"/>
                </a:lnTo>
                <a:lnTo>
                  <a:pt x="98763" y="398244"/>
                </a:lnTo>
                <a:lnTo>
                  <a:pt x="84676" y="354169"/>
                </a:lnTo>
                <a:lnTo>
                  <a:pt x="79758" y="306713"/>
                </a:lnTo>
                <a:lnTo>
                  <a:pt x="84676" y="259257"/>
                </a:lnTo>
                <a:lnTo>
                  <a:pt x="98763" y="215182"/>
                </a:lnTo>
                <a:lnTo>
                  <a:pt x="121016" y="175488"/>
                </a:lnTo>
                <a:lnTo>
                  <a:pt x="150434" y="141174"/>
                </a:lnTo>
                <a:lnTo>
                  <a:pt x="186015" y="113239"/>
                </a:lnTo>
                <a:lnTo>
                  <a:pt x="226758" y="92684"/>
                </a:lnTo>
                <a:lnTo>
                  <a:pt x="271660" y="80507"/>
                </a:lnTo>
                <a:lnTo>
                  <a:pt x="271660" y="0"/>
                </a:lnTo>
                <a:close/>
              </a:path>
            </a:pathLst>
          </a:custGeom>
          <a:solidFill>
            <a:srgbClr val="918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1934" y="1364665"/>
            <a:ext cx="271780" cy="614045"/>
          </a:xfrm>
          <a:custGeom>
            <a:avLst/>
            <a:gdLst/>
            <a:ahLst/>
            <a:cxnLst/>
            <a:rect l="l" t="t" r="r" b="b"/>
            <a:pathLst>
              <a:path w="271779" h="614044">
                <a:moveTo>
                  <a:pt x="0" y="0"/>
                </a:moveTo>
                <a:lnTo>
                  <a:pt x="0" y="80507"/>
                </a:lnTo>
                <a:lnTo>
                  <a:pt x="44902" y="92684"/>
                </a:lnTo>
                <a:lnTo>
                  <a:pt x="85645" y="113239"/>
                </a:lnTo>
                <a:lnTo>
                  <a:pt x="121226" y="141174"/>
                </a:lnTo>
                <a:lnTo>
                  <a:pt x="150644" y="175488"/>
                </a:lnTo>
                <a:lnTo>
                  <a:pt x="172897" y="215182"/>
                </a:lnTo>
                <a:lnTo>
                  <a:pt x="186984" y="259257"/>
                </a:lnTo>
                <a:lnTo>
                  <a:pt x="191902" y="306713"/>
                </a:lnTo>
                <a:lnTo>
                  <a:pt x="186984" y="354169"/>
                </a:lnTo>
                <a:lnTo>
                  <a:pt x="172897" y="398244"/>
                </a:lnTo>
                <a:lnTo>
                  <a:pt x="150644" y="437939"/>
                </a:lnTo>
                <a:lnTo>
                  <a:pt x="121226" y="472254"/>
                </a:lnTo>
                <a:lnTo>
                  <a:pt x="85645" y="500190"/>
                </a:lnTo>
                <a:lnTo>
                  <a:pt x="44902" y="520745"/>
                </a:lnTo>
                <a:lnTo>
                  <a:pt x="0" y="532922"/>
                </a:lnTo>
                <a:lnTo>
                  <a:pt x="0" y="613418"/>
                </a:lnTo>
                <a:lnTo>
                  <a:pt x="44795" y="604611"/>
                </a:lnTo>
                <a:lnTo>
                  <a:pt x="87019" y="589602"/>
                </a:lnTo>
                <a:lnTo>
                  <a:pt x="126169" y="568894"/>
                </a:lnTo>
                <a:lnTo>
                  <a:pt x="161737" y="542993"/>
                </a:lnTo>
                <a:lnTo>
                  <a:pt x="193219" y="512400"/>
                </a:lnTo>
                <a:lnTo>
                  <a:pt x="220110" y="477621"/>
                </a:lnTo>
                <a:lnTo>
                  <a:pt x="241905" y="439159"/>
                </a:lnTo>
                <a:lnTo>
                  <a:pt x="258098" y="397518"/>
                </a:lnTo>
                <a:lnTo>
                  <a:pt x="268184" y="353201"/>
                </a:lnTo>
                <a:lnTo>
                  <a:pt x="271659" y="306713"/>
                </a:lnTo>
                <a:lnTo>
                  <a:pt x="268184" y="260226"/>
                </a:lnTo>
                <a:lnTo>
                  <a:pt x="258098" y="215910"/>
                </a:lnTo>
                <a:lnTo>
                  <a:pt x="241905" y="174269"/>
                </a:lnTo>
                <a:lnTo>
                  <a:pt x="220110" y="135807"/>
                </a:lnTo>
                <a:lnTo>
                  <a:pt x="193219" y="101027"/>
                </a:lnTo>
                <a:lnTo>
                  <a:pt x="161737" y="70433"/>
                </a:lnTo>
                <a:lnTo>
                  <a:pt x="126169" y="44529"/>
                </a:lnTo>
                <a:lnTo>
                  <a:pt x="87019" y="23820"/>
                </a:lnTo>
                <a:lnTo>
                  <a:pt x="44795" y="8809"/>
                </a:lnTo>
                <a:lnTo>
                  <a:pt x="0" y="0"/>
                </a:lnTo>
                <a:close/>
              </a:path>
            </a:pathLst>
          </a:custGeom>
          <a:solidFill>
            <a:srgbClr val="2923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510" y="1364663"/>
            <a:ext cx="271780" cy="614045"/>
          </a:xfrm>
          <a:custGeom>
            <a:avLst/>
            <a:gdLst/>
            <a:ahLst/>
            <a:cxnLst/>
            <a:rect l="l" t="t" r="r" b="b"/>
            <a:pathLst>
              <a:path w="271779" h="614044">
                <a:moveTo>
                  <a:pt x="271659" y="0"/>
                </a:moveTo>
                <a:lnTo>
                  <a:pt x="226864" y="8810"/>
                </a:lnTo>
                <a:lnTo>
                  <a:pt x="184639" y="23821"/>
                </a:lnTo>
                <a:lnTo>
                  <a:pt x="145490" y="44531"/>
                </a:lnTo>
                <a:lnTo>
                  <a:pt x="109922" y="70435"/>
                </a:lnTo>
                <a:lnTo>
                  <a:pt x="78440" y="101029"/>
                </a:lnTo>
                <a:lnTo>
                  <a:pt x="51548" y="135809"/>
                </a:lnTo>
                <a:lnTo>
                  <a:pt x="29754" y="174272"/>
                </a:lnTo>
                <a:lnTo>
                  <a:pt x="13560" y="215913"/>
                </a:lnTo>
                <a:lnTo>
                  <a:pt x="3474" y="260229"/>
                </a:lnTo>
                <a:lnTo>
                  <a:pt x="0" y="306716"/>
                </a:lnTo>
                <a:lnTo>
                  <a:pt x="3474" y="353204"/>
                </a:lnTo>
                <a:lnTo>
                  <a:pt x="13560" y="397520"/>
                </a:lnTo>
                <a:lnTo>
                  <a:pt x="29754" y="439161"/>
                </a:lnTo>
                <a:lnTo>
                  <a:pt x="51548" y="477623"/>
                </a:lnTo>
                <a:lnTo>
                  <a:pt x="78440" y="512403"/>
                </a:lnTo>
                <a:lnTo>
                  <a:pt x="109922" y="542995"/>
                </a:lnTo>
                <a:lnTo>
                  <a:pt x="145490" y="568897"/>
                </a:lnTo>
                <a:lnTo>
                  <a:pt x="184639" y="589604"/>
                </a:lnTo>
                <a:lnTo>
                  <a:pt x="226864" y="604614"/>
                </a:lnTo>
                <a:lnTo>
                  <a:pt x="271659" y="613421"/>
                </a:lnTo>
                <a:lnTo>
                  <a:pt x="271659" y="532925"/>
                </a:lnTo>
                <a:lnTo>
                  <a:pt x="226757" y="520748"/>
                </a:lnTo>
                <a:lnTo>
                  <a:pt x="186014" y="500192"/>
                </a:lnTo>
                <a:lnTo>
                  <a:pt x="150432" y="472257"/>
                </a:lnTo>
                <a:lnTo>
                  <a:pt x="121013" y="437942"/>
                </a:lnTo>
                <a:lnTo>
                  <a:pt x="98759" y="398247"/>
                </a:lnTo>
                <a:lnTo>
                  <a:pt x="84673" y="354172"/>
                </a:lnTo>
                <a:lnTo>
                  <a:pt x="79754" y="306716"/>
                </a:lnTo>
                <a:lnTo>
                  <a:pt x="84673" y="259259"/>
                </a:lnTo>
                <a:lnTo>
                  <a:pt x="98759" y="215183"/>
                </a:lnTo>
                <a:lnTo>
                  <a:pt x="121013" y="175489"/>
                </a:lnTo>
                <a:lnTo>
                  <a:pt x="150432" y="141175"/>
                </a:lnTo>
                <a:lnTo>
                  <a:pt x="186014" y="113241"/>
                </a:lnTo>
                <a:lnTo>
                  <a:pt x="226757" y="92686"/>
                </a:lnTo>
                <a:lnTo>
                  <a:pt x="271659" y="80510"/>
                </a:lnTo>
                <a:lnTo>
                  <a:pt x="271659" y="0"/>
                </a:lnTo>
                <a:close/>
              </a:path>
            </a:pathLst>
          </a:custGeom>
          <a:solidFill>
            <a:srgbClr val="2923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5558" y="1478898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07"/>
                </a:lnTo>
              </a:path>
            </a:pathLst>
          </a:custGeom>
          <a:ln w="72751">
            <a:solidFill>
              <a:srgbClr val="7F85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9182" y="1978084"/>
            <a:ext cx="253302" cy="107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046" y="2009667"/>
            <a:ext cx="41910" cy="45085"/>
          </a:xfrm>
          <a:custGeom>
            <a:avLst/>
            <a:gdLst/>
            <a:ahLst/>
            <a:cxnLst/>
            <a:rect l="l" t="t" r="r" b="b"/>
            <a:pathLst>
              <a:path w="41910" h="45085">
                <a:moveTo>
                  <a:pt x="26268" y="0"/>
                </a:moveTo>
                <a:lnTo>
                  <a:pt x="18611" y="0"/>
                </a:lnTo>
                <a:lnTo>
                  <a:pt x="14744" y="1012"/>
                </a:lnTo>
                <a:lnTo>
                  <a:pt x="7562" y="5033"/>
                </a:lnTo>
                <a:lnTo>
                  <a:pt x="4812" y="7693"/>
                </a:lnTo>
                <a:lnTo>
                  <a:pt x="960" y="14310"/>
                </a:lnTo>
                <a:lnTo>
                  <a:pt x="0" y="18093"/>
                </a:lnTo>
                <a:lnTo>
                  <a:pt x="0" y="28922"/>
                </a:lnTo>
                <a:lnTo>
                  <a:pt x="2113" y="34311"/>
                </a:lnTo>
                <a:lnTo>
                  <a:pt x="10565" y="42732"/>
                </a:lnTo>
                <a:lnTo>
                  <a:pt x="15994" y="44838"/>
                </a:lnTo>
                <a:lnTo>
                  <a:pt x="26229" y="44838"/>
                </a:lnTo>
                <a:lnTo>
                  <a:pt x="29429" y="44240"/>
                </a:lnTo>
                <a:lnTo>
                  <a:pt x="35045" y="41865"/>
                </a:lnTo>
                <a:lnTo>
                  <a:pt x="38018" y="39723"/>
                </a:lnTo>
                <a:lnTo>
                  <a:pt x="40788" y="37026"/>
                </a:lnTo>
                <a:lnTo>
                  <a:pt x="20005" y="37026"/>
                </a:lnTo>
                <a:lnTo>
                  <a:pt x="17487" y="36396"/>
                </a:lnTo>
                <a:lnTo>
                  <a:pt x="12962" y="33879"/>
                </a:lnTo>
                <a:lnTo>
                  <a:pt x="11216" y="32144"/>
                </a:lnTo>
                <a:lnTo>
                  <a:pt x="8736" y="27738"/>
                </a:lnTo>
                <a:lnTo>
                  <a:pt x="8124" y="25208"/>
                </a:lnTo>
                <a:lnTo>
                  <a:pt x="8198" y="18093"/>
                </a:lnTo>
                <a:lnTo>
                  <a:pt x="9521" y="14836"/>
                </a:lnTo>
                <a:lnTo>
                  <a:pt x="15101" y="9259"/>
                </a:lnTo>
                <a:lnTo>
                  <a:pt x="18535" y="7866"/>
                </a:lnTo>
                <a:lnTo>
                  <a:pt x="40737" y="7866"/>
                </a:lnTo>
                <a:lnTo>
                  <a:pt x="38987" y="5833"/>
                </a:lnTo>
                <a:lnTo>
                  <a:pt x="36179" y="3719"/>
                </a:lnTo>
                <a:lnTo>
                  <a:pt x="29655" y="745"/>
                </a:lnTo>
                <a:lnTo>
                  <a:pt x="26268" y="0"/>
                </a:lnTo>
                <a:close/>
              </a:path>
              <a:path w="41910" h="45085">
                <a:moveTo>
                  <a:pt x="35661" y="30895"/>
                </a:moveTo>
                <a:lnTo>
                  <a:pt x="33328" y="33224"/>
                </a:lnTo>
                <a:lnTo>
                  <a:pt x="31175" y="34823"/>
                </a:lnTo>
                <a:lnTo>
                  <a:pt x="27273" y="36583"/>
                </a:lnTo>
                <a:lnTo>
                  <a:pt x="25116" y="37026"/>
                </a:lnTo>
                <a:lnTo>
                  <a:pt x="40788" y="37026"/>
                </a:lnTo>
                <a:lnTo>
                  <a:pt x="41169" y="36656"/>
                </a:lnTo>
                <a:lnTo>
                  <a:pt x="35661" y="30895"/>
                </a:lnTo>
                <a:close/>
              </a:path>
              <a:path w="41910" h="45085">
                <a:moveTo>
                  <a:pt x="40737" y="7866"/>
                </a:moveTo>
                <a:lnTo>
                  <a:pt x="27449" y="7866"/>
                </a:lnTo>
                <a:lnTo>
                  <a:pt x="31798" y="9907"/>
                </a:lnTo>
                <a:lnTo>
                  <a:pt x="35661" y="13997"/>
                </a:lnTo>
                <a:lnTo>
                  <a:pt x="41348" y="8576"/>
                </a:lnTo>
                <a:lnTo>
                  <a:pt x="40737" y="786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9720" y="2010740"/>
            <a:ext cx="36830" cy="43815"/>
          </a:xfrm>
          <a:custGeom>
            <a:avLst/>
            <a:gdLst/>
            <a:ahLst/>
            <a:cxnLst/>
            <a:rect l="l" t="t" r="r" b="b"/>
            <a:pathLst>
              <a:path w="36829" h="43814">
                <a:moveTo>
                  <a:pt x="5339" y="32094"/>
                </a:moveTo>
                <a:lnTo>
                  <a:pt x="0" y="37464"/>
                </a:lnTo>
                <a:lnTo>
                  <a:pt x="3567" y="41601"/>
                </a:lnTo>
                <a:lnTo>
                  <a:pt x="7454" y="43671"/>
                </a:lnTo>
                <a:lnTo>
                  <a:pt x="14277" y="43671"/>
                </a:lnTo>
                <a:lnTo>
                  <a:pt x="16722" y="42790"/>
                </a:lnTo>
                <a:lnTo>
                  <a:pt x="21311" y="39250"/>
                </a:lnTo>
                <a:lnTo>
                  <a:pt x="23399" y="35808"/>
                </a:lnTo>
                <a:lnTo>
                  <a:pt x="9579" y="35808"/>
                </a:lnTo>
                <a:lnTo>
                  <a:pt x="7470" y="34574"/>
                </a:lnTo>
                <a:lnTo>
                  <a:pt x="5339" y="32094"/>
                </a:lnTo>
                <a:close/>
              </a:path>
              <a:path w="36829" h="43814">
                <a:moveTo>
                  <a:pt x="10105" y="0"/>
                </a:moveTo>
                <a:lnTo>
                  <a:pt x="935" y="0"/>
                </a:lnTo>
                <a:lnTo>
                  <a:pt x="16094" y="32889"/>
                </a:lnTo>
                <a:lnTo>
                  <a:pt x="15260" y="33936"/>
                </a:lnTo>
                <a:lnTo>
                  <a:pt x="14540" y="34678"/>
                </a:lnTo>
                <a:lnTo>
                  <a:pt x="13341" y="35586"/>
                </a:lnTo>
                <a:lnTo>
                  <a:pt x="12578" y="35808"/>
                </a:lnTo>
                <a:lnTo>
                  <a:pt x="23399" y="35808"/>
                </a:lnTo>
                <a:lnTo>
                  <a:pt x="25391" y="30535"/>
                </a:lnTo>
                <a:lnTo>
                  <a:pt x="27894" y="23807"/>
                </a:lnTo>
                <a:lnTo>
                  <a:pt x="20159" y="23807"/>
                </a:lnTo>
                <a:lnTo>
                  <a:pt x="10105" y="0"/>
                </a:lnTo>
                <a:close/>
              </a:path>
              <a:path w="36829" h="43814">
                <a:moveTo>
                  <a:pt x="36752" y="0"/>
                </a:moveTo>
                <a:lnTo>
                  <a:pt x="28389" y="0"/>
                </a:lnTo>
                <a:lnTo>
                  <a:pt x="20159" y="23807"/>
                </a:lnTo>
                <a:lnTo>
                  <a:pt x="27894" y="23807"/>
                </a:lnTo>
                <a:lnTo>
                  <a:pt x="3675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9828" y="201074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30">
                <a:moveTo>
                  <a:pt x="45092" y="35053"/>
                </a:moveTo>
                <a:lnTo>
                  <a:pt x="0" y="35053"/>
                </a:lnTo>
                <a:lnTo>
                  <a:pt x="0" y="49071"/>
                </a:lnTo>
                <a:lnTo>
                  <a:pt x="7865" y="49071"/>
                </a:lnTo>
                <a:lnTo>
                  <a:pt x="7865" y="42685"/>
                </a:lnTo>
                <a:lnTo>
                  <a:pt x="45092" y="42685"/>
                </a:lnTo>
                <a:lnTo>
                  <a:pt x="45092" y="35053"/>
                </a:lnTo>
                <a:close/>
              </a:path>
              <a:path w="45720" h="49530">
                <a:moveTo>
                  <a:pt x="45092" y="42685"/>
                </a:moveTo>
                <a:lnTo>
                  <a:pt x="37230" y="42685"/>
                </a:lnTo>
                <a:lnTo>
                  <a:pt x="37230" y="49071"/>
                </a:lnTo>
                <a:lnTo>
                  <a:pt x="45092" y="49071"/>
                </a:lnTo>
                <a:lnTo>
                  <a:pt x="45092" y="42685"/>
                </a:lnTo>
                <a:close/>
              </a:path>
              <a:path w="45720" h="49530">
                <a:moveTo>
                  <a:pt x="26606" y="0"/>
                </a:moveTo>
                <a:lnTo>
                  <a:pt x="18402" y="0"/>
                </a:lnTo>
                <a:lnTo>
                  <a:pt x="4723" y="35053"/>
                </a:lnTo>
                <a:lnTo>
                  <a:pt x="13225" y="35053"/>
                </a:lnTo>
                <a:lnTo>
                  <a:pt x="22575" y="11325"/>
                </a:lnTo>
                <a:lnTo>
                  <a:pt x="31043" y="11325"/>
                </a:lnTo>
                <a:lnTo>
                  <a:pt x="26606" y="0"/>
                </a:lnTo>
                <a:close/>
              </a:path>
              <a:path w="45720" h="49530">
                <a:moveTo>
                  <a:pt x="31043" y="11325"/>
                </a:moveTo>
                <a:lnTo>
                  <a:pt x="22575" y="11325"/>
                </a:lnTo>
                <a:lnTo>
                  <a:pt x="31894" y="35053"/>
                </a:lnTo>
                <a:lnTo>
                  <a:pt x="40337" y="35053"/>
                </a:lnTo>
                <a:lnTo>
                  <a:pt x="31043" y="1132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2517" y="2010747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80">
                <a:moveTo>
                  <a:pt x="8125" y="0"/>
                </a:moveTo>
                <a:lnTo>
                  <a:pt x="0" y="0"/>
                </a:lnTo>
                <a:lnTo>
                  <a:pt x="0" y="42678"/>
                </a:lnTo>
                <a:lnTo>
                  <a:pt x="7071" y="42678"/>
                </a:lnTo>
                <a:lnTo>
                  <a:pt x="16056" y="27593"/>
                </a:lnTo>
                <a:lnTo>
                  <a:pt x="8125" y="27593"/>
                </a:lnTo>
                <a:lnTo>
                  <a:pt x="8125" y="0"/>
                </a:lnTo>
                <a:close/>
              </a:path>
              <a:path w="31114" h="43180">
                <a:moveTo>
                  <a:pt x="31111" y="15958"/>
                </a:moveTo>
                <a:lnTo>
                  <a:pt x="22987" y="15958"/>
                </a:lnTo>
                <a:lnTo>
                  <a:pt x="22987" y="42678"/>
                </a:lnTo>
                <a:lnTo>
                  <a:pt x="31111" y="42678"/>
                </a:lnTo>
                <a:lnTo>
                  <a:pt x="31111" y="15958"/>
                </a:lnTo>
                <a:close/>
              </a:path>
              <a:path w="31114" h="43180">
                <a:moveTo>
                  <a:pt x="31111" y="0"/>
                </a:moveTo>
                <a:lnTo>
                  <a:pt x="24253" y="0"/>
                </a:lnTo>
                <a:lnTo>
                  <a:pt x="8125" y="27593"/>
                </a:lnTo>
                <a:lnTo>
                  <a:pt x="16056" y="27593"/>
                </a:lnTo>
                <a:lnTo>
                  <a:pt x="22987" y="15958"/>
                </a:lnTo>
                <a:lnTo>
                  <a:pt x="31111" y="15958"/>
                </a:lnTo>
                <a:lnTo>
                  <a:pt x="3111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1977" y="2010747"/>
            <a:ext cx="22860" cy="43815"/>
          </a:xfrm>
          <a:custGeom>
            <a:avLst/>
            <a:gdLst/>
            <a:ahLst/>
            <a:cxnLst/>
            <a:rect l="l" t="t" r="r" b="b"/>
            <a:pathLst>
              <a:path w="22860" h="43814">
                <a:moveTo>
                  <a:pt x="5861" y="32086"/>
                </a:moveTo>
                <a:lnTo>
                  <a:pt x="0" y="37569"/>
                </a:lnTo>
                <a:lnTo>
                  <a:pt x="3308" y="41695"/>
                </a:lnTo>
                <a:lnTo>
                  <a:pt x="7315" y="43757"/>
                </a:lnTo>
                <a:lnTo>
                  <a:pt x="14314" y="43757"/>
                </a:lnTo>
                <a:lnTo>
                  <a:pt x="16294" y="43206"/>
                </a:lnTo>
                <a:lnTo>
                  <a:pt x="19577" y="41071"/>
                </a:lnTo>
                <a:lnTo>
                  <a:pt x="20758" y="39625"/>
                </a:lnTo>
                <a:lnTo>
                  <a:pt x="22186" y="35985"/>
                </a:lnTo>
                <a:lnTo>
                  <a:pt x="22207" y="35801"/>
                </a:lnTo>
                <a:lnTo>
                  <a:pt x="10961" y="35801"/>
                </a:lnTo>
                <a:lnTo>
                  <a:pt x="10079" y="35553"/>
                </a:lnTo>
                <a:lnTo>
                  <a:pt x="8258" y="34549"/>
                </a:lnTo>
                <a:lnTo>
                  <a:pt x="7156" y="33555"/>
                </a:lnTo>
                <a:lnTo>
                  <a:pt x="5861" y="32086"/>
                </a:lnTo>
                <a:close/>
              </a:path>
              <a:path w="22860" h="43814">
                <a:moveTo>
                  <a:pt x="22546" y="0"/>
                </a:moveTo>
                <a:lnTo>
                  <a:pt x="14396" y="0"/>
                </a:lnTo>
                <a:lnTo>
                  <a:pt x="14332" y="32820"/>
                </a:lnTo>
                <a:lnTo>
                  <a:pt x="14177" y="33966"/>
                </a:lnTo>
                <a:lnTo>
                  <a:pt x="13323" y="35438"/>
                </a:lnTo>
                <a:lnTo>
                  <a:pt x="12682" y="35801"/>
                </a:lnTo>
                <a:lnTo>
                  <a:pt x="22207" y="35801"/>
                </a:lnTo>
                <a:lnTo>
                  <a:pt x="22462" y="33555"/>
                </a:lnTo>
                <a:lnTo>
                  <a:pt x="2254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3214" y="2010740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24696" y="0"/>
                </a:moveTo>
                <a:lnTo>
                  <a:pt x="16455" y="0"/>
                </a:lnTo>
                <a:lnTo>
                  <a:pt x="0" y="42685"/>
                </a:lnTo>
                <a:lnTo>
                  <a:pt x="8441" y="42685"/>
                </a:lnTo>
                <a:lnTo>
                  <a:pt x="11920" y="33893"/>
                </a:lnTo>
                <a:lnTo>
                  <a:pt x="37731" y="33893"/>
                </a:lnTo>
                <a:lnTo>
                  <a:pt x="34686" y="25977"/>
                </a:lnTo>
                <a:lnTo>
                  <a:pt x="14907" y="25977"/>
                </a:lnTo>
                <a:lnTo>
                  <a:pt x="20632" y="11318"/>
                </a:lnTo>
                <a:lnTo>
                  <a:pt x="29049" y="11318"/>
                </a:lnTo>
                <a:lnTo>
                  <a:pt x="24696" y="0"/>
                </a:lnTo>
                <a:close/>
              </a:path>
              <a:path w="41275" h="43180">
                <a:moveTo>
                  <a:pt x="37731" y="33893"/>
                </a:moveTo>
                <a:lnTo>
                  <a:pt x="29337" y="33893"/>
                </a:lnTo>
                <a:lnTo>
                  <a:pt x="32670" y="42685"/>
                </a:lnTo>
                <a:lnTo>
                  <a:pt x="41112" y="42685"/>
                </a:lnTo>
                <a:lnTo>
                  <a:pt x="37731" y="33893"/>
                </a:lnTo>
                <a:close/>
              </a:path>
              <a:path w="41275" h="43180">
                <a:moveTo>
                  <a:pt x="29049" y="11318"/>
                </a:moveTo>
                <a:lnTo>
                  <a:pt x="20632" y="11318"/>
                </a:lnTo>
                <a:lnTo>
                  <a:pt x="26323" y="25977"/>
                </a:lnTo>
                <a:lnTo>
                  <a:pt x="34686" y="25977"/>
                </a:lnTo>
                <a:lnTo>
                  <a:pt x="29049" y="1131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3552" y="1519077"/>
            <a:ext cx="80010" cy="304800"/>
          </a:xfrm>
          <a:custGeom>
            <a:avLst/>
            <a:gdLst/>
            <a:ahLst/>
            <a:cxnLst/>
            <a:rect l="l" t="t" r="r" b="b"/>
            <a:pathLst>
              <a:path w="80010" h="304800">
                <a:moveTo>
                  <a:pt x="39888" y="0"/>
                </a:moveTo>
                <a:lnTo>
                  <a:pt x="23877" y="32507"/>
                </a:lnTo>
                <a:lnTo>
                  <a:pt x="11710" y="67027"/>
                </a:lnTo>
                <a:lnTo>
                  <a:pt x="3660" y="103288"/>
                </a:lnTo>
                <a:lnTo>
                  <a:pt x="1" y="141019"/>
                </a:lnTo>
                <a:lnTo>
                  <a:pt x="180" y="144734"/>
                </a:lnTo>
                <a:lnTo>
                  <a:pt x="180" y="159872"/>
                </a:lnTo>
                <a:lnTo>
                  <a:pt x="3663" y="201342"/>
                </a:lnTo>
                <a:lnTo>
                  <a:pt x="23879" y="272103"/>
                </a:lnTo>
                <a:lnTo>
                  <a:pt x="39888" y="304603"/>
                </a:lnTo>
                <a:lnTo>
                  <a:pt x="55895" y="272095"/>
                </a:lnTo>
                <a:lnTo>
                  <a:pt x="68060" y="237575"/>
                </a:lnTo>
                <a:lnTo>
                  <a:pt x="76110" y="201315"/>
                </a:lnTo>
                <a:lnTo>
                  <a:pt x="79772" y="163587"/>
                </a:lnTo>
                <a:lnTo>
                  <a:pt x="79597" y="159872"/>
                </a:lnTo>
                <a:lnTo>
                  <a:pt x="79596" y="144734"/>
                </a:lnTo>
                <a:lnTo>
                  <a:pt x="79768" y="140982"/>
                </a:lnTo>
                <a:lnTo>
                  <a:pt x="76104" y="103263"/>
                </a:lnTo>
                <a:lnTo>
                  <a:pt x="68055" y="67012"/>
                </a:lnTo>
                <a:lnTo>
                  <a:pt x="55892" y="32501"/>
                </a:lnTo>
                <a:lnTo>
                  <a:pt x="39888" y="0"/>
                </a:lnTo>
                <a:close/>
              </a:path>
            </a:pathLst>
          </a:custGeom>
          <a:solidFill>
            <a:srgbClr val="2E2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7921" y="1415387"/>
            <a:ext cx="442595" cy="656590"/>
          </a:xfrm>
          <a:custGeom>
            <a:avLst/>
            <a:gdLst/>
            <a:ahLst/>
            <a:cxnLst/>
            <a:rect l="l" t="t" r="r" b="b"/>
            <a:pathLst>
              <a:path w="442595" h="656589">
                <a:moveTo>
                  <a:pt x="74599" y="411177"/>
                </a:moveTo>
                <a:lnTo>
                  <a:pt x="33355" y="434072"/>
                </a:lnTo>
                <a:lnTo>
                  <a:pt x="7372" y="480279"/>
                </a:lnTo>
                <a:lnTo>
                  <a:pt x="0" y="529508"/>
                </a:lnTo>
                <a:lnTo>
                  <a:pt x="3799" y="555657"/>
                </a:lnTo>
                <a:lnTo>
                  <a:pt x="30013" y="606596"/>
                </a:lnTo>
                <a:lnTo>
                  <a:pt x="79485" y="639590"/>
                </a:lnTo>
                <a:lnTo>
                  <a:pt x="135211" y="652225"/>
                </a:lnTo>
                <a:lnTo>
                  <a:pt x="174953" y="655428"/>
                </a:lnTo>
                <a:lnTo>
                  <a:pt x="209884" y="656388"/>
                </a:lnTo>
                <a:lnTo>
                  <a:pt x="212087" y="656388"/>
                </a:lnTo>
                <a:lnTo>
                  <a:pt x="256620" y="656015"/>
                </a:lnTo>
                <a:lnTo>
                  <a:pt x="299975" y="654651"/>
                </a:lnTo>
                <a:lnTo>
                  <a:pt x="346793" y="645617"/>
                </a:lnTo>
                <a:lnTo>
                  <a:pt x="353868" y="640458"/>
                </a:lnTo>
                <a:lnTo>
                  <a:pt x="360540" y="637574"/>
                </a:lnTo>
                <a:lnTo>
                  <a:pt x="398188" y="630839"/>
                </a:lnTo>
                <a:lnTo>
                  <a:pt x="429984" y="607676"/>
                </a:lnTo>
                <a:lnTo>
                  <a:pt x="433977" y="590249"/>
                </a:lnTo>
                <a:lnTo>
                  <a:pt x="433829" y="584323"/>
                </a:lnTo>
                <a:lnTo>
                  <a:pt x="433070" y="579036"/>
                </a:lnTo>
                <a:lnTo>
                  <a:pt x="137456" y="579036"/>
                </a:lnTo>
                <a:lnTo>
                  <a:pt x="107942" y="576226"/>
                </a:lnTo>
                <a:lnTo>
                  <a:pt x="70001" y="559651"/>
                </a:lnTo>
                <a:lnTo>
                  <a:pt x="52491" y="515790"/>
                </a:lnTo>
                <a:lnTo>
                  <a:pt x="53256" y="500856"/>
                </a:lnTo>
                <a:lnTo>
                  <a:pt x="75016" y="458763"/>
                </a:lnTo>
                <a:lnTo>
                  <a:pt x="96343" y="443796"/>
                </a:lnTo>
                <a:lnTo>
                  <a:pt x="107277" y="434019"/>
                </a:lnTo>
                <a:lnTo>
                  <a:pt x="108355" y="421094"/>
                </a:lnTo>
                <a:lnTo>
                  <a:pt x="97991" y="411366"/>
                </a:lnTo>
                <a:lnTo>
                  <a:pt x="74599" y="411177"/>
                </a:lnTo>
                <a:close/>
              </a:path>
              <a:path w="442595" h="656589">
                <a:moveTo>
                  <a:pt x="226649" y="0"/>
                </a:moveTo>
                <a:lnTo>
                  <a:pt x="224889" y="0"/>
                </a:lnTo>
                <a:lnTo>
                  <a:pt x="221335" y="306"/>
                </a:lnTo>
                <a:lnTo>
                  <a:pt x="219690" y="2973"/>
                </a:lnTo>
                <a:lnTo>
                  <a:pt x="214744" y="12715"/>
                </a:lnTo>
                <a:lnTo>
                  <a:pt x="214063" y="20948"/>
                </a:lnTo>
                <a:lnTo>
                  <a:pt x="212657" y="31160"/>
                </a:lnTo>
                <a:lnTo>
                  <a:pt x="211530" y="39728"/>
                </a:lnTo>
                <a:lnTo>
                  <a:pt x="210639" y="48414"/>
                </a:lnTo>
                <a:lnTo>
                  <a:pt x="210291" y="54757"/>
                </a:lnTo>
                <a:lnTo>
                  <a:pt x="210268" y="69926"/>
                </a:lnTo>
                <a:lnTo>
                  <a:pt x="212709" y="80520"/>
                </a:lnTo>
                <a:lnTo>
                  <a:pt x="211769" y="88394"/>
                </a:lnTo>
                <a:lnTo>
                  <a:pt x="216752" y="132026"/>
                </a:lnTo>
                <a:lnTo>
                  <a:pt x="227245" y="159985"/>
                </a:lnTo>
                <a:lnTo>
                  <a:pt x="229777" y="167058"/>
                </a:lnTo>
                <a:lnTo>
                  <a:pt x="232143" y="176022"/>
                </a:lnTo>
                <a:lnTo>
                  <a:pt x="232881" y="185576"/>
                </a:lnTo>
                <a:lnTo>
                  <a:pt x="231199" y="199402"/>
                </a:lnTo>
                <a:lnTo>
                  <a:pt x="226307" y="221183"/>
                </a:lnTo>
                <a:lnTo>
                  <a:pt x="213644" y="269908"/>
                </a:lnTo>
                <a:lnTo>
                  <a:pt x="209554" y="289655"/>
                </a:lnTo>
                <a:lnTo>
                  <a:pt x="205989" y="315489"/>
                </a:lnTo>
                <a:lnTo>
                  <a:pt x="205560" y="319276"/>
                </a:lnTo>
                <a:lnTo>
                  <a:pt x="202957" y="329615"/>
                </a:lnTo>
                <a:lnTo>
                  <a:pt x="171551" y="377836"/>
                </a:lnTo>
                <a:lnTo>
                  <a:pt x="168771" y="398815"/>
                </a:lnTo>
                <a:lnTo>
                  <a:pt x="171209" y="426579"/>
                </a:lnTo>
                <a:lnTo>
                  <a:pt x="175475" y="458763"/>
                </a:lnTo>
                <a:lnTo>
                  <a:pt x="180269" y="495503"/>
                </a:lnTo>
                <a:lnTo>
                  <a:pt x="184557" y="538991"/>
                </a:lnTo>
                <a:lnTo>
                  <a:pt x="184622" y="545125"/>
                </a:lnTo>
                <a:lnTo>
                  <a:pt x="184060" y="554882"/>
                </a:lnTo>
                <a:lnTo>
                  <a:pt x="137456" y="579036"/>
                </a:lnTo>
                <a:lnTo>
                  <a:pt x="433070" y="579036"/>
                </a:lnTo>
                <a:lnTo>
                  <a:pt x="432666" y="576226"/>
                </a:lnTo>
                <a:lnTo>
                  <a:pt x="432760" y="574203"/>
                </a:lnTo>
                <a:lnTo>
                  <a:pt x="429124" y="569749"/>
                </a:lnTo>
                <a:lnTo>
                  <a:pt x="427152" y="564895"/>
                </a:lnTo>
                <a:lnTo>
                  <a:pt x="426489" y="558138"/>
                </a:lnTo>
                <a:lnTo>
                  <a:pt x="426338" y="550542"/>
                </a:lnTo>
                <a:lnTo>
                  <a:pt x="425902" y="543167"/>
                </a:lnTo>
                <a:lnTo>
                  <a:pt x="429640" y="486597"/>
                </a:lnTo>
                <a:lnTo>
                  <a:pt x="434293" y="453321"/>
                </a:lnTo>
                <a:lnTo>
                  <a:pt x="438832" y="429017"/>
                </a:lnTo>
                <a:lnTo>
                  <a:pt x="442227" y="399361"/>
                </a:lnTo>
                <a:lnTo>
                  <a:pt x="426788" y="349140"/>
                </a:lnTo>
                <a:lnTo>
                  <a:pt x="414313" y="331711"/>
                </a:lnTo>
                <a:lnTo>
                  <a:pt x="410213" y="319938"/>
                </a:lnTo>
                <a:lnTo>
                  <a:pt x="403534" y="269732"/>
                </a:lnTo>
                <a:lnTo>
                  <a:pt x="392076" y="222619"/>
                </a:lnTo>
                <a:lnTo>
                  <a:pt x="383317" y="198948"/>
                </a:lnTo>
                <a:lnTo>
                  <a:pt x="382050" y="186628"/>
                </a:lnTo>
                <a:lnTo>
                  <a:pt x="383900" y="164684"/>
                </a:lnTo>
                <a:lnTo>
                  <a:pt x="385750" y="158284"/>
                </a:lnTo>
                <a:lnTo>
                  <a:pt x="389193" y="150502"/>
                </a:lnTo>
                <a:lnTo>
                  <a:pt x="393194" y="141613"/>
                </a:lnTo>
                <a:lnTo>
                  <a:pt x="396716" y="131897"/>
                </a:lnTo>
                <a:lnTo>
                  <a:pt x="398869" y="119835"/>
                </a:lnTo>
                <a:lnTo>
                  <a:pt x="399785" y="106082"/>
                </a:lnTo>
                <a:lnTo>
                  <a:pt x="399888" y="98914"/>
                </a:lnTo>
                <a:lnTo>
                  <a:pt x="399830" y="85305"/>
                </a:lnTo>
                <a:lnTo>
                  <a:pt x="402573" y="68309"/>
                </a:lnTo>
                <a:lnTo>
                  <a:pt x="403048" y="64414"/>
                </a:lnTo>
                <a:lnTo>
                  <a:pt x="403812" y="54757"/>
                </a:lnTo>
                <a:lnTo>
                  <a:pt x="403875" y="42384"/>
                </a:lnTo>
                <a:lnTo>
                  <a:pt x="403613" y="40445"/>
                </a:lnTo>
                <a:lnTo>
                  <a:pt x="342853" y="40445"/>
                </a:lnTo>
                <a:lnTo>
                  <a:pt x="342163" y="40121"/>
                </a:lnTo>
                <a:lnTo>
                  <a:pt x="269086" y="40121"/>
                </a:lnTo>
                <a:lnTo>
                  <a:pt x="260752" y="30826"/>
                </a:lnTo>
                <a:lnTo>
                  <a:pt x="256385" y="24368"/>
                </a:lnTo>
                <a:lnTo>
                  <a:pt x="245596" y="10674"/>
                </a:lnTo>
                <a:lnTo>
                  <a:pt x="236477" y="4762"/>
                </a:lnTo>
                <a:lnTo>
                  <a:pt x="229417" y="676"/>
                </a:lnTo>
                <a:lnTo>
                  <a:pt x="228024" y="137"/>
                </a:lnTo>
                <a:lnTo>
                  <a:pt x="226649" y="0"/>
                </a:lnTo>
                <a:close/>
              </a:path>
              <a:path w="442595" h="656589">
                <a:moveTo>
                  <a:pt x="384440" y="704"/>
                </a:moveTo>
                <a:lnTo>
                  <a:pt x="375466" y="5896"/>
                </a:lnTo>
                <a:lnTo>
                  <a:pt x="366346" y="11008"/>
                </a:lnTo>
                <a:lnTo>
                  <a:pt x="355558" y="24698"/>
                </a:lnTo>
                <a:lnTo>
                  <a:pt x="351191" y="31160"/>
                </a:lnTo>
                <a:lnTo>
                  <a:pt x="342853" y="40445"/>
                </a:lnTo>
                <a:lnTo>
                  <a:pt x="403613" y="40445"/>
                </a:lnTo>
                <a:lnTo>
                  <a:pt x="402245" y="30340"/>
                </a:lnTo>
                <a:lnTo>
                  <a:pt x="400165" y="22269"/>
                </a:lnTo>
                <a:lnTo>
                  <a:pt x="398811" y="12240"/>
                </a:lnTo>
                <a:lnTo>
                  <a:pt x="393858" y="2498"/>
                </a:lnTo>
                <a:lnTo>
                  <a:pt x="392224" y="1440"/>
                </a:lnTo>
                <a:lnTo>
                  <a:pt x="386957" y="982"/>
                </a:lnTo>
                <a:lnTo>
                  <a:pt x="384440" y="704"/>
                </a:lnTo>
                <a:close/>
              </a:path>
              <a:path w="442595" h="656589">
                <a:moveTo>
                  <a:pt x="306431" y="34411"/>
                </a:moveTo>
                <a:lnTo>
                  <a:pt x="269086" y="40121"/>
                </a:lnTo>
                <a:lnTo>
                  <a:pt x="342163" y="40121"/>
                </a:lnTo>
                <a:lnTo>
                  <a:pt x="306431" y="3441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3654" y="1759636"/>
            <a:ext cx="1139784" cy="24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767" y="1437519"/>
            <a:ext cx="524510" cy="612140"/>
          </a:xfrm>
          <a:custGeom>
            <a:avLst/>
            <a:gdLst/>
            <a:ahLst/>
            <a:cxnLst/>
            <a:rect l="l" t="t" r="r" b="b"/>
            <a:pathLst>
              <a:path w="524510" h="612139">
                <a:moveTo>
                  <a:pt x="432244" y="155498"/>
                </a:moveTo>
                <a:lnTo>
                  <a:pt x="11779" y="240991"/>
                </a:lnTo>
                <a:lnTo>
                  <a:pt x="149331" y="612029"/>
                </a:lnTo>
                <a:lnTo>
                  <a:pt x="149533" y="611931"/>
                </a:lnTo>
                <a:lnTo>
                  <a:pt x="423582" y="458899"/>
                </a:lnTo>
                <a:lnTo>
                  <a:pt x="182987" y="458899"/>
                </a:lnTo>
                <a:lnTo>
                  <a:pt x="386068" y="335210"/>
                </a:lnTo>
                <a:lnTo>
                  <a:pt x="137142" y="335210"/>
                </a:lnTo>
                <a:lnTo>
                  <a:pt x="432244" y="155498"/>
                </a:lnTo>
                <a:close/>
              </a:path>
              <a:path w="524510" h="612139">
                <a:moveTo>
                  <a:pt x="523933" y="402861"/>
                </a:moveTo>
                <a:lnTo>
                  <a:pt x="182987" y="458899"/>
                </a:lnTo>
                <a:lnTo>
                  <a:pt x="423582" y="458899"/>
                </a:lnTo>
                <a:lnTo>
                  <a:pt x="523933" y="402861"/>
                </a:lnTo>
                <a:close/>
              </a:path>
              <a:path w="524510" h="612139">
                <a:moveTo>
                  <a:pt x="478068" y="279176"/>
                </a:moveTo>
                <a:lnTo>
                  <a:pt x="137142" y="335210"/>
                </a:lnTo>
                <a:lnTo>
                  <a:pt x="386068" y="335210"/>
                </a:lnTo>
                <a:lnTo>
                  <a:pt x="478068" y="279176"/>
                </a:lnTo>
                <a:close/>
              </a:path>
              <a:path w="524510" h="612139">
                <a:moveTo>
                  <a:pt x="374586" y="0"/>
                </a:moveTo>
                <a:lnTo>
                  <a:pt x="0" y="209217"/>
                </a:lnTo>
                <a:lnTo>
                  <a:pt x="420433" y="123667"/>
                </a:lnTo>
                <a:lnTo>
                  <a:pt x="374586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1238" y="1481021"/>
            <a:ext cx="1171575" cy="255270"/>
          </a:xfrm>
          <a:custGeom>
            <a:avLst/>
            <a:gdLst/>
            <a:ahLst/>
            <a:cxnLst/>
            <a:rect l="l" t="t" r="r" b="b"/>
            <a:pathLst>
              <a:path w="1171575" h="255269">
                <a:moveTo>
                  <a:pt x="39570" y="4881"/>
                </a:moveTo>
                <a:lnTo>
                  <a:pt x="0" y="4881"/>
                </a:lnTo>
                <a:lnTo>
                  <a:pt x="75067" y="159552"/>
                </a:lnTo>
                <a:lnTo>
                  <a:pt x="75067" y="249894"/>
                </a:lnTo>
                <a:lnTo>
                  <a:pt x="110559" y="249894"/>
                </a:lnTo>
                <a:lnTo>
                  <a:pt x="110559" y="161733"/>
                </a:lnTo>
                <a:lnTo>
                  <a:pt x="129449" y="122680"/>
                </a:lnTo>
                <a:lnTo>
                  <a:pt x="93384" y="122680"/>
                </a:lnTo>
                <a:lnTo>
                  <a:pt x="39570" y="4881"/>
                </a:lnTo>
                <a:close/>
              </a:path>
              <a:path w="1171575" h="255269">
                <a:moveTo>
                  <a:pt x="186429" y="4881"/>
                </a:moveTo>
                <a:lnTo>
                  <a:pt x="147085" y="4881"/>
                </a:lnTo>
                <a:lnTo>
                  <a:pt x="93384" y="122680"/>
                </a:lnTo>
                <a:lnTo>
                  <a:pt x="129449" y="122680"/>
                </a:lnTo>
                <a:lnTo>
                  <a:pt x="186429" y="4881"/>
                </a:lnTo>
                <a:close/>
              </a:path>
              <a:path w="1171575" h="255269">
                <a:moveTo>
                  <a:pt x="232718" y="4881"/>
                </a:moveTo>
                <a:lnTo>
                  <a:pt x="197225" y="4881"/>
                </a:lnTo>
                <a:lnTo>
                  <a:pt x="197230" y="160757"/>
                </a:lnTo>
                <a:lnTo>
                  <a:pt x="200094" y="200098"/>
                </a:lnTo>
                <a:lnTo>
                  <a:pt x="222392" y="236696"/>
                </a:lnTo>
                <a:lnTo>
                  <a:pt x="265839" y="254277"/>
                </a:lnTo>
                <a:lnTo>
                  <a:pt x="277171" y="254772"/>
                </a:lnTo>
                <a:lnTo>
                  <a:pt x="287584" y="254265"/>
                </a:lnTo>
                <a:lnTo>
                  <a:pt x="329298" y="236280"/>
                </a:lnTo>
                <a:lnTo>
                  <a:pt x="342697" y="219970"/>
                </a:lnTo>
                <a:lnTo>
                  <a:pt x="276480" y="219970"/>
                </a:lnTo>
                <a:lnTo>
                  <a:pt x="265411" y="219161"/>
                </a:lnTo>
                <a:lnTo>
                  <a:pt x="235209" y="188956"/>
                </a:lnTo>
                <a:lnTo>
                  <a:pt x="232718" y="160757"/>
                </a:lnTo>
                <a:lnTo>
                  <a:pt x="232718" y="4881"/>
                </a:lnTo>
                <a:close/>
              </a:path>
              <a:path w="1171575" h="255269">
                <a:moveTo>
                  <a:pt x="353555" y="4881"/>
                </a:moveTo>
                <a:lnTo>
                  <a:pt x="318063" y="4881"/>
                </a:lnTo>
                <a:lnTo>
                  <a:pt x="318063" y="160757"/>
                </a:lnTo>
                <a:lnTo>
                  <a:pt x="317472" y="175917"/>
                </a:lnTo>
                <a:lnTo>
                  <a:pt x="303084" y="212532"/>
                </a:lnTo>
                <a:lnTo>
                  <a:pt x="276480" y="219970"/>
                </a:lnTo>
                <a:lnTo>
                  <a:pt x="342697" y="219970"/>
                </a:lnTo>
                <a:lnTo>
                  <a:pt x="352866" y="182393"/>
                </a:lnTo>
                <a:lnTo>
                  <a:pt x="353550" y="160757"/>
                </a:lnTo>
                <a:lnTo>
                  <a:pt x="353555" y="4881"/>
                </a:lnTo>
                <a:close/>
              </a:path>
              <a:path w="1171575" h="255269">
                <a:moveTo>
                  <a:pt x="508049" y="0"/>
                </a:moveTo>
                <a:lnTo>
                  <a:pt x="461185" y="9018"/>
                </a:lnTo>
                <a:lnTo>
                  <a:pt x="421556" y="35496"/>
                </a:lnTo>
                <a:lnTo>
                  <a:pt x="398393" y="66096"/>
                </a:lnTo>
                <a:lnTo>
                  <a:pt x="383803" y="113261"/>
                </a:lnTo>
                <a:lnTo>
                  <a:pt x="383190" y="125892"/>
                </a:lnTo>
                <a:lnTo>
                  <a:pt x="383696" y="138319"/>
                </a:lnTo>
                <a:lnTo>
                  <a:pt x="395777" y="183989"/>
                </a:lnTo>
                <a:lnTo>
                  <a:pt x="424561" y="222489"/>
                </a:lnTo>
                <a:lnTo>
                  <a:pt x="456817" y="244152"/>
                </a:lnTo>
                <a:lnTo>
                  <a:pt x="494180" y="254105"/>
                </a:lnTo>
                <a:lnTo>
                  <a:pt x="507704" y="254772"/>
                </a:lnTo>
                <a:lnTo>
                  <a:pt x="525718" y="253706"/>
                </a:lnTo>
                <a:lnTo>
                  <a:pt x="573065" y="237714"/>
                </a:lnTo>
                <a:lnTo>
                  <a:pt x="595330" y="219624"/>
                </a:lnTo>
                <a:lnTo>
                  <a:pt x="507704" y="219624"/>
                </a:lnTo>
                <a:lnTo>
                  <a:pt x="499175" y="219172"/>
                </a:lnTo>
                <a:lnTo>
                  <a:pt x="458478" y="203625"/>
                </a:lnTo>
                <a:lnTo>
                  <a:pt x="430153" y="170726"/>
                </a:lnTo>
                <a:lnTo>
                  <a:pt x="420235" y="126237"/>
                </a:lnTo>
                <a:lnTo>
                  <a:pt x="420676" y="117331"/>
                </a:lnTo>
                <a:lnTo>
                  <a:pt x="435749" y="75095"/>
                </a:lnTo>
                <a:lnTo>
                  <a:pt x="467125" y="45690"/>
                </a:lnTo>
                <a:lnTo>
                  <a:pt x="507704" y="35496"/>
                </a:lnTo>
                <a:lnTo>
                  <a:pt x="595440" y="35496"/>
                </a:lnTo>
                <a:lnTo>
                  <a:pt x="587644" y="27647"/>
                </a:lnTo>
                <a:lnTo>
                  <a:pt x="574268" y="17805"/>
                </a:lnTo>
                <a:lnTo>
                  <a:pt x="559407" y="10006"/>
                </a:lnTo>
                <a:lnTo>
                  <a:pt x="543420" y="4443"/>
                </a:lnTo>
                <a:lnTo>
                  <a:pt x="526302" y="1109"/>
                </a:lnTo>
                <a:lnTo>
                  <a:pt x="508049" y="0"/>
                </a:lnTo>
                <a:close/>
              </a:path>
              <a:path w="1171575" h="255269">
                <a:moveTo>
                  <a:pt x="617230" y="188495"/>
                </a:moveTo>
                <a:lnTo>
                  <a:pt x="573465" y="188495"/>
                </a:lnTo>
                <a:lnTo>
                  <a:pt x="567627" y="195626"/>
                </a:lnTo>
                <a:lnTo>
                  <a:pt x="561045" y="201856"/>
                </a:lnTo>
                <a:lnTo>
                  <a:pt x="517956" y="219128"/>
                </a:lnTo>
                <a:lnTo>
                  <a:pt x="507704" y="219624"/>
                </a:lnTo>
                <a:lnTo>
                  <a:pt x="595330" y="219624"/>
                </a:lnTo>
                <a:lnTo>
                  <a:pt x="598183" y="216876"/>
                </a:lnTo>
                <a:lnTo>
                  <a:pt x="608462" y="203625"/>
                </a:lnTo>
                <a:lnTo>
                  <a:pt x="617230" y="188495"/>
                </a:lnTo>
                <a:close/>
              </a:path>
              <a:path w="1171575" h="255269">
                <a:moveTo>
                  <a:pt x="595440" y="35496"/>
                </a:moveTo>
                <a:lnTo>
                  <a:pt x="507704" y="35496"/>
                </a:lnTo>
                <a:lnTo>
                  <a:pt x="518270" y="36012"/>
                </a:lnTo>
                <a:lnTo>
                  <a:pt x="528259" y="37556"/>
                </a:lnTo>
                <a:lnTo>
                  <a:pt x="569242" y="60643"/>
                </a:lnTo>
                <a:lnTo>
                  <a:pt x="575477" y="68287"/>
                </a:lnTo>
                <a:lnTo>
                  <a:pt x="617230" y="68287"/>
                </a:lnTo>
                <a:lnTo>
                  <a:pt x="609119" y="52889"/>
                </a:lnTo>
                <a:lnTo>
                  <a:pt x="599259" y="39342"/>
                </a:lnTo>
                <a:lnTo>
                  <a:pt x="595440" y="35496"/>
                </a:lnTo>
                <a:close/>
              </a:path>
              <a:path w="1171575" h="255269">
                <a:moveTo>
                  <a:pt x="767189" y="0"/>
                </a:moveTo>
                <a:lnTo>
                  <a:pt x="720319" y="9018"/>
                </a:lnTo>
                <a:lnTo>
                  <a:pt x="680692" y="35496"/>
                </a:lnTo>
                <a:lnTo>
                  <a:pt x="657529" y="65822"/>
                </a:lnTo>
                <a:lnTo>
                  <a:pt x="642939" y="113185"/>
                </a:lnTo>
                <a:lnTo>
                  <a:pt x="642340" y="126237"/>
                </a:lnTo>
                <a:lnTo>
                  <a:pt x="642832" y="138319"/>
                </a:lnTo>
                <a:lnTo>
                  <a:pt x="654914" y="183989"/>
                </a:lnTo>
                <a:lnTo>
                  <a:pt x="683672" y="222489"/>
                </a:lnTo>
                <a:lnTo>
                  <a:pt x="715953" y="244152"/>
                </a:lnTo>
                <a:lnTo>
                  <a:pt x="753293" y="254105"/>
                </a:lnTo>
                <a:lnTo>
                  <a:pt x="766842" y="254772"/>
                </a:lnTo>
                <a:lnTo>
                  <a:pt x="780361" y="254105"/>
                </a:lnTo>
                <a:lnTo>
                  <a:pt x="817728" y="244321"/>
                </a:lnTo>
                <a:lnTo>
                  <a:pt x="850429" y="223015"/>
                </a:lnTo>
                <a:lnTo>
                  <a:pt x="853871" y="219624"/>
                </a:lnTo>
                <a:lnTo>
                  <a:pt x="766842" y="219624"/>
                </a:lnTo>
                <a:lnTo>
                  <a:pt x="758304" y="219172"/>
                </a:lnTo>
                <a:lnTo>
                  <a:pt x="717685" y="203680"/>
                </a:lnTo>
                <a:lnTo>
                  <a:pt x="689288" y="170726"/>
                </a:lnTo>
                <a:lnTo>
                  <a:pt x="679369" y="126237"/>
                </a:lnTo>
                <a:lnTo>
                  <a:pt x="679812" y="117331"/>
                </a:lnTo>
                <a:lnTo>
                  <a:pt x="694886" y="75095"/>
                </a:lnTo>
                <a:lnTo>
                  <a:pt x="726263" y="45690"/>
                </a:lnTo>
                <a:lnTo>
                  <a:pt x="766842" y="35496"/>
                </a:lnTo>
                <a:lnTo>
                  <a:pt x="854618" y="35496"/>
                </a:lnTo>
                <a:lnTo>
                  <a:pt x="845674" y="27470"/>
                </a:lnTo>
                <a:lnTo>
                  <a:pt x="803636" y="5065"/>
                </a:lnTo>
                <a:lnTo>
                  <a:pt x="779796" y="561"/>
                </a:lnTo>
                <a:lnTo>
                  <a:pt x="767189" y="0"/>
                </a:lnTo>
                <a:close/>
              </a:path>
              <a:path w="1171575" h="255269">
                <a:moveTo>
                  <a:pt x="854618" y="35496"/>
                </a:moveTo>
                <a:lnTo>
                  <a:pt x="766842" y="35496"/>
                </a:lnTo>
                <a:lnTo>
                  <a:pt x="776284" y="35947"/>
                </a:lnTo>
                <a:lnTo>
                  <a:pt x="785306" y="37298"/>
                </a:lnTo>
                <a:lnTo>
                  <a:pt x="824817" y="57784"/>
                </a:lnTo>
                <a:lnTo>
                  <a:pt x="849834" y="93157"/>
                </a:lnTo>
                <a:lnTo>
                  <a:pt x="855974" y="125549"/>
                </a:lnTo>
                <a:lnTo>
                  <a:pt x="854380" y="144761"/>
                </a:lnTo>
                <a:lnTo>
                  <a:pt x="830418" y="192628"/>
                </a:lnTo>
                <a:lnTo>
                  <a:pt x="785062" y="217934"/>
                </a:lnTo>
                <a:lnTo>
                  <a:pt x="766842" y="219624"/>
                </a:lnTo>
                <a:lnTo>
                  <a:pt x="853871" y="219624"/>
                </a:lnTo>
                <a:lnTo>
                  <a:pt x="879886" y="184612"/>
                </a:lnTo>
                <a:lnTo>
                  <a:pt x="891999" y="138654"/>
                </a:lnTo>
                <a:lnTo>
                  <a:pt x="892491" y="126237"/>
                </a:lnTo>
                <a:lnTo>
                  <a:pt x="892489" y="125549"/>
                </a:lnTo>
                <a:lnTo>
                  <a:pt x="883086" y="76903"/>
                </a:lnTo>
                <a:lnTo>
                  <a:pt x="854999" y="35838"/>
                </a:lnTo>
                <a:lnTo>
                  <a:pt x="854618" y="35496"/>
                </a:lnTo>
                <a:close/>
              </a:path>
              <a:path w="1171575" h="255269">
                <a:moveTo>
                  <a:pt x="977334" y="4881"/>
                </a:moveTo>
                <a:lnTo>
                  <a:pt x="924666" y="4881"/>
                </a:lnTo>
                <a:lnTo>
                  <a:pt x="924666" y="249894"/>
                </a:lnTo>
                <a:lnTo>
                  <a:pt x="958842" y="249894"/>
                </a:lnTo>
                <a:lnTo>
                  <a:pt x="956315" y="37217"/>
                </a:lnTo>
                <a:lnTo>
                  <a:pt x="989459" y="37217"/>
                </a:lnTo>
                <a:lnTo>
                  <a:pt x="977334" y="4881"/>
                </a:lnTo>
                <a:close/>
              </a:path>
              <a:path w="1171575" h="255269">
                <a:moveTo>
                  <a:pt x="989459" y="37217"/>
                </a:moveTo>
                <a:lnTo>
                  <a:pt x="956315" y="37217"/>
                </a:lnTo>
                <a:lnTo>
                  <a:pt x="1035571" y="249894"/>
                </a:lnTo>
                <a:lnTo>
                  <a:pt x="1060782" y="249894"/>
                </a:lnTo>
                <a:lnTo>
                  <a:pt x="1081572" y="194353"/>
                </a:lnTo>
                <a:lnTo>
                  <a:pt x="1048381" y="194353"/>
                </a:lnTo>
                <a:lnTo>
                  <a:pt x="989459" y="37217"/>
                </a:lnTo>
                <a:close/>
              </a:path>
              <a:path w="1171575" h="255269">
                <a:moveTo>
                  <a:pt x="1171346" y="37217"/>
                </a:moveTo>
                <a:lnTo>
                  <a:pt x="1140390" y="37217"/>
                </a:lnTo>
                <a:lnTo>
                  <a:pt x="1138031" y="249894"/>
                </a:lnTo>
                <a:lnTo>
                  <a:pt x="1171346" y="249894"/>
                </a:lnTo>
                <a:lnTo>
                  <a:pt x="1171346" y="37217"/>
                </a:lnTo>
                <a:close/>
              </a:path>
              <a:path w="1171575" h="255269">
                <a:moveTo>
                  <a:pt x="1171346" y="4881"/>
                </a:moveTo>
                <a:lnTo>
                  <a:pt x="1119369" y="4881"/>
                </a:lnTo>
                <a:lnTo>
                  <a:pt x="1048381" y="194353"/>
                </a:lnTo>
                <a:lnTo>
                  <a:pt x="1081572" y="194353"/>
                </a:lnTo>
                <a:lnTo>
                  <a:pt x="1140390" y="37217"/>
                </a:lnTo>
                <a:lnTo>
                  <a:pt x="1171346" y="37217"/>
                </a:lnTo>
                <a:lnTo>
                  <a:pt x="1171346" y="488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2266" y="1791133"/>
            <a:ext cx="929538" cy="258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610" y="2667750"/>
            <a:ext cx="8509000" cy="1315720"/>
          </a:xfrm>
          <a:custGeom>
            <a:avLst/>
            <a:gdLst/>
            <a:ahLst/>
            <a:cxnLst/>
            <a:rect l="l" t="t" r="r" b="b"/>
            <a:pathLst>
              <a:path w="8509000" h="1315720">
                <a:moveTo>
                  <a:pt x="8508779" y="0"/>
                </a:moveTo>
                <a:lnTo>
                  <a:pt x="651490" y="0"/>
                </a:lnTo>
                <a:lnTo>
                  <a:pt x="0" y="1315473"/>
                </a:lnTo>
                <a:lnTo>
                  <a:pt x="7962367" y="1315473"/>
                </a:lnTo>
                <a:lnTo>
                  <a:pt x="8508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610" y="4352828"/>
            <a:ext cx="8509000" cy="1315720"/>
          </a:xfrm>
          <a:custGeom>
            <a:avLst/>
            <a:gdLst/>
            <a:ahLst/>
            <a:cxnLst/>
            <a:rect l="l" t="t" r="r" b="b"/>
            <a:pathLst>
              <a:path w="8509000" h="1315720">
                <a:moveTo>
                  <a:pt x="7857288" y="0"/>
                </a:moveTo>
                <a:lnTo>
                  <a:pt x="0" y="0"/>
                </a:lnTo>
                <a:lnTo>
                  <a:pt x="546411" y="1315468"/>
                </a:lnTo>
                <a:lnTo>
                  <a:pt x="8508779" y="1315468"/>
                </a:lnTo>
                <a:lnTo>
                  <a:pt x="7857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6371" y="1848041"/>
            <a:ext cx="428625" cy="143510"/>
          </a:xfrm>
          <a:custGeom>
            <a:avLst/>
            <a:gdLst/>
            <a:ahLst/>
            <a:cxnLst/>
            <a:rect l="l" t="t" r="r" b="b"/>
            <a:pathLst>
              <a:path w="428625" h="143510">
                <a:moveTo>
                  <a:pt x="345819" y="0"/>
                </a:moveTo>
                <a:lnTo>
                  <a:pt x="82757" y="17"/>
                </a:lnTo>
                <a:lnTo>
                  <a:pt x="0" y="143341"/>
                </a:lnTo>
                <a:lnTo>
                  <a:pt x="428569" y="143341"/>
                </a:lnTo>
                <a:lnTo>
                  <a:pt x="345819" y="0"/>
                </a:lnTo>
                <a:close/>
              </a:path>
            </a:pathLst>
          </a:custGeom>
          <a:solidFill>
            <a:srgbClr val="174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0727" y="1456815"/>
            <a:ext cx="297180" cy="371475"/>
          </a:xfrm>
          <a:custGeom>
            <a:avLst/>
            <a:gdLst/>
            <a:ahLst/>
            <a:cxnLst/>
            <a:rect l="l" t="t" r="r" b="b"/>
            <a:pathLst>
              <a:path w="297179" h="371475">
                <a:moveTo>
                  <a:pt x="214275" y="0"/>
                </a:moveTo>
                <a:lnTo>
                  <a:pt x="0" y="371124"/>
                </a:lnTo>
                <a:lnTo>
                  <a:pt x="165474" y="371138"/>
                </a:lnTo>
                <a:lnTo>
                  <a:pt x="297026" y="143297"/>
                </a:lnTo>
                <a:lnTo>
                  <a:pt x="214275" y="0"/>
                </a:lnTo>
                <a:close/>
              </a:path>
            </a:pathLst>
          </a:custGeom>
          <a:solidFill>
            <a:srgbClr val="3FA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6634" y="1620240"/>
            <a:ext cx="297180" cy="371475"/>
          </a:xfrm>
          <a:custGeom>
            <a:avLst/>
            <a:gdLst/>
            <a:ahLst/>
            <a:cxnLst/>
            <a:rect l="l" t="t" r="r" b="b"/>
            <a:pathLst>
              <a:path w="297179" h="371475">
                <a:moveTo>
                  <a:pt x="82731" y="0"/>
                </a:moveTo>
                <a:lnTo>
                  <a:pt x="0" y="143323"/>
                </a:lnTo>
                <a:lnTo>
                  <a:pt x="131514" y="371138"/>
                </a:lnTo>
                <a:lnTo>
                  <a:pt x="297003" y="371138"/>
                </a:lnTo>
                <a:lnTo>
                  <a:pt x="82731" y="0"/>
                </a:lnTo>
                <a:close/>
              </a:path>
            </a:pathLst>
          </a:custGeom>
          <a:solidFill>
            <a:srgbClr val="108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5693" y="1621195"/>
            <a:ext cx="132080" cy="156210"/>
          </a:xfrm>
          <a:custGeom>
            <a:avLst/>
            <a:gdLst/>
            <a:ahLst/>
            <a:cxnLst/>
            <a:rect l="l" t="t" r="r" b="b"/>
            <a:pathLst>
              <a:path w="132079" h="156210">
                <a:moveTo>
                  <a:pt x="66772" y="0"/>
                </a:moveTo>
                <a:lnTo>
                  <a:pt x="0" y="0"/>
                </a:lnTo>
                <a:lnTo>
                  <a:pt x="0" y="155797"/>
                </a:lnTo>
                <a:lnTo>
                  <a:pt x="43182" y="155797"/>
                </a:lnTo>
                <a:lnTo>
                  <a:pt x="43182" y="111278"/>
                </a:lnTo>
                <a:lnTo>
                  <a:pt x="64545" y="111278"/>
                </a:lnTo>
                <a:lnTo>
                  <a:pt x="91353" y="107679"/>
                </a:lnTo>
                <a:lnTo>
                  <a:pt x="112567" y="97006"/>
                </a:lnTo>
                <a:lnTo>
                  <a:pt x="126519" y="79447"/>
                </a:lnTo>
                <a:lnTo>
                  <a:pt x="126932" y="77449"/>
                </a:lnTo>
                <a:lnTo>
                  <a:pt x="43182" y="77449"/>
                </a:lnTo>
                <a:lnTo>
                  <a:pt x="43182" y="36273"/>
                </a:lnTo>
                <a:lnTo>
                  <a:pt x="127831" y="36273"/>
                </a:lnTo>
                <a:lnTo>
                  <a:pt x="126960" y="31828"/>
                </a:lnTo>
                <a:lnTo>
                  <a:pt x="113929" y="14493"/>
                </a:lnTo>
                <a:lnTo>
                  <a:pt x="93512" y="3710"/>
                </a:lnTo>
                <a:lnTo>
                  <a:pt x="66772" y="0"/>
                </a:lnTo>
                <a:close/>
              </a:path>
              <a:path w="132079" h="156210">
                <a:moveTo>
                  <a:pt x="127831" y="36273"/>
                </a:moveTo>
                <a:lnTo>
                  <a:pt x="63436" y="36273"/>
                </a:lnTo>
                <a:lnTo>
                  <a:pt x="73902" y="37595"/>
                </a:lnTo>
                <a:lnTo>
                  <a:pt x="81740" y="41504"/>
                </a:lnTo>
                <a:lnTo>
                  <a:pt x="86658" y="47917"/>
                </a:lnTo>
                <a:lnTo>
                  <a:pt x="88362" y="56749"/>
                </a:lnTo>
                <a:lnTo>
                  <a:pt x="86661" y="65336"/>
                </a:lnTo>
                <a:lnTo>
                  <a:pt x="81768" y="71857"/>
                </a:lnTo>
                <a:lnTo>
                  <a:pt x="73995" y="75999"/>
                </a:lnTo>
                <a:lnTo>
                  <a:pt x="63656" y="77449"/>
                </a:lnTo>
                <a:lnTo>
                  <a:pt x="126932" y="77449"/>
                </a:lnTo>
                <a:lnTo>
                  <a:pt x="131540" y="55191"/>
                </a:lnTo>
                <a:lnTo>
                  <a:pt x="127831" y="36273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4985" y="1620079"/>
            <a:ext cx="174625" cy="157480"/>
          </a:xfrm>
          <a:custGeom>
            <a:avLst/>
            <a:gdLst/>
            <a:ahLst/>
            <a:cxnLst/>
            <a:rect l="l" t="t" r="r" b="b"/>
            <a:pathLst>
              <a:path w="174625" h="157480">
                <a:moveTo>
                  <a:pt x="107950" y="0"/>
                </a:moveTo>
                <a:lnTo>
                  <a:pt x="66327" y="0"/>
                </a:lnTo>
                <a:lnTo>
                  <a:pt x="0" y="156913"/>
                </a:lnTo>
                <a:lnTo>
                  <a:pt x="45407" y="156913"/>
                </a:lnTo>
                <a:lnTo>
                  <a:pt x="56535" y="129089"/>
                </a:lnTo>
                <a:lnTo>
                  <a:pt x="162515" y="129089"/>
                </a:lnTo>
                <a:lnTo>
                  <a:pt x="148308" y="95478"/>
                </a:lnTo>
                <a:lnTo>
                  <a:pt x="69225" y="95478"/>
                </a:lnTo>
                <a:lnTo>
                  <a:pt x="86803" y="51188"/>
                </a:lnTo>
                <a:lnTo>
                  <a:pt x="129587" y="51188"/>
                </a:lnTo>
                <a:lnTo>
                  <a:pt x="107950" y="0"/>
                </a:lnTo>
                <a:close/>
              </a:path>
              <a:path w="174625" h="157480">
                <a:moveTo>
                  <a:pt x="162515" y="129089"/>
                </a:moveTo>
                <a:lnTo>
                  <a:pt x="116629" y="129089"/>
                </a:lnTo>
                <a:lnTo>
                  <a:pt x="127980" y="156913"/>
                </a:lnTo>
                <a:lnTo>
                  <a:pt x="174277" y="156913"/>
                </a:lnTo>
                <a:lnTo>
                  <a:pt x="162515" y="129089"/>
                </a:lnTo>
                <a:close/>
              </a:path>
              <a:path w="174625" h="157480">
                <a:moveTo>
                  <a:pt x="129587" y="51188"/>
                </a:moveTo>
                <a:lnTo>
                  <a:pt x="86803" y="51188"/>
                </a:lnTo>
                <a:lnTo>
                  <a:pt x="104162" y="95478"/>
                </a:lnTo>
                <a:lnTo>
                  <a:pt x="148308" y="95478"/>
                </a:lnTo>
                <a:lnTo>
                  <a:pt x="129587" y="51188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2501" y="1621191"/>
            <a:ext cx="143510" cy="156210"/>
          </a:xfrm>
          <a:custGeom>
            <a:avLst/>
            <a:gdLst/>
            <a:ahLst/>
            <a:cxnLst/>
            <a:rect l="l" t="t" r="r" b="b"/>
            <a:pathLst>
              <a:path w="143509" h="156210">
                <a:moveTo>
                  <a:pt x="73670" y="0"/>
                </a:moveTo>
                <a:lnTo>
                  <a:pt x="0" y="0"/>
                </a:lnTo>
                <a:lnTo>
                  <a:pt x="0" y="155801"/>
                </a:lnTo>
                <a:lnTo>
                  <a:pt x="43178" y="155801"/>
                </a:lnTo>
                <a:lnTo>
                  <a:pt x="43178" y="108611"/>
                </a:lnTo>
                <a:lnTo>
                  <a:pt x="111041" y="108611"/>
                </a:lnTo>
                <a:lnTo>
                  <a:pt x="106168" y="101490"/>
                </a:lnTo>
                <a:lnTo>
                  <a:pt x="119345" y="93887"/>
                </a:lnTo>
                <a:lnTo>
                  <a:pt x="129454" y="83405"/>
                </a:lnTo>
                <a:lnTo>
                  <a:pt x="133622" y="74782"/>
                </a:lnTo>
                <a:lnTo>
                  <a:pt x="43178" y="74782"/>
                </a:lnTo>
                <a:lnTo>
                  <a:pt x="43178" y="37388"/>
                </a:lnTo>
                <a:lnTo>
                  <a:pt x="135995" y="37388"/>
                </a:lnTo>
                <a:lnTo>
                  <a:pt x="134741" y="32660"/>
                </a:lnTo>
                <a:lnTo>
                  <a:pt x="104053" y="4423"/>
                </a:lnTo>
                <a:lnTo>
                  <a:pt x="90176" y="1137"/>
                </a:lnTo>
                <a:lnTo>
                  <a:pt x="73670" y="0"/>
                </a:lnTo>
                <a:close/>
              </a:path>
              <a:path w="143509" h="156210">
                <a:moveTo>
                  <a:pt x="111041" y="108611"/>
                </a:moveTo>
                <a:lnTo>
                  <a:pt x="62096" y="108611"/>
                </a:lnTo>
                <a:lnTo>
                  <a:pt x="93480" y="155801"/>
                </a:lnTo>
                <a:lnTo>
                  <a:pt x="143337" y="155801"/>
                </a:lnTo>
                <a:lnTo>
                  <a:pt x="111041" y="108611"/>
                </a:lnTo>
                <a:close/>
              </a:path>
              <a:path w="143509" h="156210">
                <a:moveTo>
                  <a:pt x="135995" y="37388"/>
                </a:moveTo>
                <a:lnTo>
                  <a:pt x="71448" y="37388"/>
                </a:lnTo>
                <a:lnTo>
                  <a:pt x="81202" y="38554"/>
                </a:lnTo>
                <a:lnTo>
                  <a:pt x="88557" y="42036"/>
                </a:lnTo>
                <a:lnTo>
                  <a:pt x="93199" y="47814"/>
                </a:lnTo>
                <a:lnTo>
                  <a:pt x="94816" y="55864"/>
                </a:lnTo>
                <a:lnTo>
                  <a:pt x="93265" y="63797"/>
                </a:lnTo>
                <a:lnTo>
                  <a:pt x="88751" y="69747"/>
                </a:lnTo>
                <a:lnTo>
                  <a:pt x="81482" y="73485"/>
                </a:lnTo>
                <a:lnTo>
                  <a:pt x="71668" y="74782"/>
                </a:lnTo>
                <a:lnTo>
                  <a:pt x="133622" y="74782"/>
                </a:lnTo>
                <a:lnTo>
                  <a:pt x="135933" y="70002"/>
                </a:lnTo>
                <a:lnTo>
                  <a:pt x="138217" y="53635"/>
                </a:lnTo>
                <a:lnTo>
                  <a:pt x="137345" y="42480"/>
                </a:lnTo>
                <a:lnTo>
                  <a:pt x="135995" y="37388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4433" y="1659027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965"/>
                </a:lnTo>
              </a:path>
            </a:pathLst>
          </a:custGeom>
          <a:ln w="43178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16100" y="164010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659" y="0"/>
                </a:lnTo>
              </a:path>
            </a:pathLst>
          </a:custGeom>
          <a:ln w="37835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5073" y="1621191"/>
            <a:ext cx="147320" cy="156210"/>
          </a:xfrm>
          <a:custGeom>
            <a:avLst/>
            <a:gdLst/>
            <a:ahLst/>
            <a:cxnLst/>
            <a:rect l="l" t="t" r="r" b="b"/>
            <a:pathLst>
              <a:path w="147320" h="156210">
                <a:moveTo>
                  <a:pt x="40286" y="0"/>
                </a:moveTo>
                <a:lnTo>
                  <a:pt x="0" y="0"/>
                </a:lnTo>
                <a:lnTo>
                  <a:pt x="0" y="155797"/>
                </a:lnTo>
                <a:lnTo>
                  <a:pt x="42735" y="155797"/>
                </a:lnTo>
                <a:lnTo>
                  <a:pt x="42735" y="70328"/>
                </a:lnTo>
                <a:lnTo>
                  <a:pt x="95028" y="70328"/>
                </a:lnTo>
                <a:lnTo>
                  <a:pt x="40286" y="0"/>
                </a:lnTo>
                <a:close/>
              </a:path>
              <a:path w="147320" h="156210">
                <a:moveTo>
                  <a:pt x="95028" y="70328"/>
                </a:moveTo>
                <a:lnTo>
                  <a:pt x="42735" y="70328"/>
                </a:lnTo>
                <a:lnTo>
                  <a:pt x="109284" y="155797"/>
                </a:lnTo>
                <a:lnTo>
                  <a:pt x="147120" y="155797"/>
                </a:lnTo>
                <a:lnTo>
                  <a:pt x="147120" y="82349"/>
                </a:lnTo>
                <a:lnTo>
                  <a:pt x="104385" y="82349"/>
                </a:lnTo>
                <a:lnTo>
                  <a:pt x="95028" y="70328"/>
                </a:lnTo>
                <a:close/>
              </a:path>
              <a:path w="147320" h="156210">
                <a:moveTo>
                  <a:pt x="147120" y="0"/>
                </a:moveTo>
                <a:lnTo>
                  <a:pt x="104385" y="0"/>
                </a:lnTo>
                <a:lnTo>
                  <a:pt x="104385" y="82349"/>
                </a:lnTo>
                <a:lnTo>
                  <a:pt x="147120" y="82349"/>
                </a:lnTo>
                <a:lnTo>
                  <a:pt x="147120" y="0"/>
                </a:lnTo>
                <a:close/>
              </a:path>
            </a:pathLst>
          </a:custGeom>
          <a:solidFill>
            <a:srgbClr val="3C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2167" y="1621191"/>
            <a:ext cx="342435" cy="155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95693" y="1833148"/>
            <a:ext cx="114407" cy="160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48200" y="1835377"/>
            <a:ext cx="126860" cy="155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09155" y="1835377"/>
            <a:ext cx="123530" cy="155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77233" y="1835373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801"/>
                </a:lnTo>
              </a:path>
            </a:pathLst>
          </a:custGeom>
          <a:ln w="11570">
            <a:solidFill>
              <a:srgbClr val="3C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15976" y="1835377"/>
            <a:ext cx="93253" cy="1580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34189" y="1834260"/>
            <a:ext cx="156244" cy="156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0771" y="3079165"/>
            <a:ext cx="548640" cy="557530"/>
          </a:xfrm>
          <a:custGeom>
            <a:avLst/>
            <a:gdLst/>
            <a:ahLst/>
            <a:cxnLst/>
            <a:rect l="l" t="t" r="r" b="b"/>
            <a:pathLst>
              <a:path w="548640" h="557529">
                <a:moveTo>
                  <a:pt x="274279" y="0"/>
                </a:moveTo>
                <a:lnTo>
                  <a:pt x="225085" y="4504"/>
                </a:lnTo>
                <a:lnTo>
                  <a:pt x="178739" y="17485"/>
                </a:lnTo>
                <a:lnTo>
                  <a:pt x="136027" y="38146"/>
                </a:lnTo>
                <a:lnTo>
                  <a:pt x="97733" y="65689"/>
                </a:lnTo>
                <a:lnTo>
                  <a:pt x="64642" y="99316"/>
                </a:lnTo>
                <a:lnTo>
                  <a:pt x="37538" y="138231"/>
                </a:lnTo>
                <a:lnTo>
                  <a:pt x="17206" y="181635"/>
                </a:lnTo>
                <a:lnTo>
                  <a:pt x="4432" y="228732"/>
                </a:lnTo>
                <a:lnTo>
                  <a:pt x="0" y="278723"/>
                </a:lnTo>
                <a:lnTo>
                  <a:pt x="4432" y="328713"/>
                </a:lnTo>
                <a:lnTo>
                  <a:pt x="17206" y="375809"/>
                </a:lnTo>
                <a:lnTo>
                  <a:pt x="37538" y="419213"/>
                </a:lnTo>
                <a:lnTo>
                  <a:pt x="64642" y="458128"/>
                </a:lnTo>
                <a:lnTo>
                  <a:pt x="97733" y="491755"/>
                </a:lnTo>
                <a:lnTo>
                  <a:pt x="136027" y="519299"/>
                </a:lnTo>
                <a:lnTo>
                  <a:pt x="178739" y="539960"/>
                </a:lnTo>
                <a:lnTo>
                  <a:pt x="225085" y="552941"/>
                </a:lnTo>
                <a:lnTo>
                  <a:pt x="274279" y="557446"/>
                </a:lnTo>
                <a:lnTo>
                  <a:pt x="323475" y="552941"/>
                </a:lnTo>
                <a:lnTo>
                  <a:pt x="369823" y="539960"/>
                </a:lnTo>
                <a:lnTo>
                  <a:pt x="412536" y="519299"/>
                </a:lnTo>
                <a:lnTo>
                  <a:pt x="416774" y="516251"/>
                </a:lnTo>
                <a:lnTo>
                  <a:pt x="322707" y="516251"/>
                </a:lnTo>
                <a:lnTo>
                  <a:pt x="321576" y="514951"/>
                </a:lnTo>
                <a:lnTo>
                  <a:pt x="222346" y="514951"/>
                </a:lnTo>
                <a:lnTo>
                  <a:pt x="218508" y="514112"/>
                </a:lnTo>
                <a:lnTo>
                  <a:pt x="190663" y="474497"/>
                </a:lnTo>
                <a:lnTo>
                  <a:pt x="175816" y="431712"/>
                </a:lnTo>
                <a:lnTo>
                  <a:pt x="175411" y="429512"/>
                </a:lnTo>
                <a:lnTo>
                  <a:pt x="82058" y="429512"/>
                </a:lnTo>
                <a:lnTo>
                  <a:pt x="57450" y="394300"/>
                </a:lnTo>
                <a:lnTo>
                  <a:pt x="39036" y="355188"/>
                </a:lnTo>
                <a:lnTo>
                  <a:pt x="27456" y="312739"/>
                </a:lnTo>
                <a:lnTo>
                  <a:pt x="23439" y="267707"/>
                </a:lnTo>
                <a:lnTo>
                  <a:pt x="23647" y="257436"/>
                </a:lnTo>
                <a:lnTo>
                  <a:pt x="24266" y="247268"/>
                </a:lnTo>
                <a:lnTo>
                  <a:pt x="25284" y="237209"/>
                </a:lnTo>
                <a:lnTo>
                  <a:pt x="26690" y="227269"/>
                </a:lnTo>
                <a:lnTo>
                  <a:pt x="193087" y="227269"/>
                </a:lnTo>
                <a:lnTo>
                  <a:pt x="174948" y="224510"/>
                </a:lnTo>
                <a:lnTo>
                  <a:pt x="181000" y="197630"/>
                </a:lnTo>
                <a:lnTo>
                  <a:pt x="184663" y="184514"/>
                </a:lnTo>
                <a:lnTo>
                  <a:pt x="83897" y="184514"/>
                </a:lnTo>
                <a:lnTo>
                  <a:pt x="75334" y="179160"/>
                </a:lnTo>
                <a:lnTo>
                  <a:pt x="67661" y="170823"/>
                </a:lnTo>
                <a:lnTo>
                  <a:pt x="61124" y="159130"/>
                </a:lnTo>
                <a:lnTo>
                  <a:pt x="55968" y="143705"/>
                </a:lnTo>
                <a:lnTo>
                  <a:pt x="86913" y="100236"/>
                </a:lnTo>
                <a:lnTo>
                  <a:pt x="126099" y="64245"/>
                </a:lnTo>
                <a:lnTo>
                  <a:pt x="172167" y="37094"/>
                </a:lnTo>
                <a:lnTo>
                  <a:pt x="223761" y="20146"/>
                </a:lnTo>
                <a:lnTo>
                  <a:pt x="319317" y="20146"/>
                </a:lnTo>
                <a:lnTo>
                  <a:pt x="322455" y="19091"/>
                </a:lnTo>
                <a:lnTo>
                  <a:pt x="372893" y="19091"/>
                </a:lnTo>
                <a:lnTo>
                  <a:pt x="362484" y="14835"/>
                </a:lnTo>
                <a:lnTo>
                  <a:pt x="334158" y="6717"/>
                </a:lnTo>
                <a:lnTo>
                  <a:pt x="304697" y="1710"/>
                </a:lnTo>
                <a:lnTo>
                  <a:pt x="274279" y="0"/>
                </a:lnTo>
                <a:close/>
              </a:path>
              <a:path w="548640" h="557529">
                <a:moveTo>
                  <a:pt x="542258" y="221109"/>
                </a:moveTo>
                <a:lnTo>
                  <a:pt x="523680" y="221109"/>
                </a:lnTo>
                <a:lnTo>
                  <a:pt x="525546" y="232527"/>
                </a:lnTo>
                <a:lnTo>
                  <a:pt x="526896" y="244108"/>
                </a:lnTo>
                <a:lnTo>
                  <a:pt x="527717" y="255839"/>
                </a:lnTo>
                <a:lnTo>
                  <a:pt x="527793" y="259121"/>
                </a:lnTo>
                <a:lnTo>
                  <a:pt x="527900" y="268619"/>
                </a:lnTo>
                <a:lnTo>
                  <a:pt x="522742" y="319115"/>
                </a:lnTo>
                <a:lnTo>
                  <a:pt x="507696" y="366995"/>
                </a:lnTo>
                <a:lnTo>
                  <a:pt x="483917" y="410284"/>
                </a:lnTo>
                <a:lnTo>
                  <a:pt x="452467" y="447918"/>
                </a:lnTo>
                <a:lnTo>
                  <a:pt x="414407" y="478834"/>
                </a:lnTo>
                <a:lnTo>
                  <a:pt x="370800" y="501966"/>
                </a:lnTo>
                <a:lnTo>
                  <a:pt x="322707" y="516251"/>
                </a:lnTo>
                <a:lnTo>
                  <a:pt x="416774" y="516251"/>
                </a:lnTo>
                <a:lnTo>
                  <a:pt x="450832" y="491755"/>
                </a:lnTo>
                <a:lnTo>
                  <a:pt x="483924" y="458128"/>
                </a:lnTo>
                <a:lnTo>
                  <a:pt x="511028" y="419213"/>
                </a:lnTo>
                <a:lnTo>
                  <a:pt x="531360" y="375809"/>
                </a:lnTo>
                <a:lnTo>
                  <a:pt x="544135" y="328713"/>
                </a:lnTo>
                <a:lnTo>
                  <a:pt x="548567" y="278723"/>
                </a:lnTo>
                <a:lnTo>
                  <a:pt x="543543" y="225544"/>
                </a:lnTo>
                <a:lnTo>
                  <a:pt x="542258" y="221109"/>
                </a:lnTo>
                <a:close/>
              </a:path>
              <a:path w="548640" h="557529">
                <a:moveTo>
                  <a:pt x="176010" y="344279"/>
                </a:moveTo>
                <a:lnTo>
                  <a:pt x="177624" y="394348"/>
                </a:lnTo>
                <a:lnTo>
                  <a:pt x="186252" y="439139"/>
                </a:lnTo>
                <a:lnTo>
                  <a:pt x="201352" y="479216"/>
                </a:lnTo>
                <a:lnTo>
                  <a:pt x="222346" y="514951"/>
                </a:lnTo>
                <a:lnTo>
                  <a:pt x="321576" y="514951"/>
                </a:lnTo>
                <a:lnTo>
                  <a:pt x="301590" y="491980"/>
                </a:lnTo>
                <a:lnTo>
                  <a:pt x="286878" y="456681"/>
                </a:lnTo>
                <a:lnTo>
                  <a:pt x="278046" y="411254"/>
                </a:lnTo>
                <a:lnTo>
                  <a:pt x="274571" y="356602"/>
                </a:lnTo>
                <a:lnTo>
                  <a:pt x="248515" y="355303"/>
                </a:lnTo>
                <a:lnTo>
                  <a:pt x="223027" y="353070"/>
                </a:lnTo>
                <a:lnTo>
                  <a:pt x="198671" y="349522"/>
                </a:lnTo>
                <a:lnTo>
                  <a:pt x="176010" y="344279"/>
                </a:lnTo>
                <a:close/>
              </a:path>
              <a:path w="548640" h="557529">
                <a:moveTo>
                  <a:pt x="193087" y="227269"/>
                </a:moveTo>
                <a:lnTo>
                  <a:pt x="26690" y="227269"/>
                </a:lnTo>
                <a:lnTo>
                  <a:pt x="34174" y="244108"/>
                </a:lnTo>
                <a:lnTo>
                  <a:pt x="42830" y="257631"/>
                </a:lnTo>
                <a:lnTo>
                  <a:pt x="52445" y="268619"/>
                </a:lnTo>
                <a:lnTo>
                  <a:pt x="62740" y="277759"/>
                </a:lnTo>
                <a:lnTo>
                  <a:pt x="61053" y="326261"/>
                </a:lnTo>
                <a:lnTo>
                  <a:pt x="63486" y="364893"/>
                </a:lnTo>
                <a:lnTo>
                  <a:pt x="70375" y="397896"/>
                </a:lnTo>
                <a:lnTo>
                  <a:pt x="82058" y="429512"/>
                </a:lnTo>
                <a:lnTo>
                  <a:pt x="175411" y="429512"/>
                </a:lnTo>
                <a:lnTo>
                  <a:pt x="166907" y="383338"/>
                </a:lnTo>
                <a:lnTo>
                  <a:pt x="164458" y="328881"/>
                </a:lnTo>
                <a:lnTo>
                  <a:pt x="390287" y="328881"/>
                </a:lnTo>
                <a:lnTo>
                  <a:pt x="425539" y="313217"/>
                </a:lnTo>
                <a:lnTo>
                  <a:pt x="460993" y="289691"/>
                </a:lnTo>
                <a:lnTo>
                  <a:pt x="493755" y="259121"/>
                </a:lnTo>
                <a:lnTo>
                  <a:pt x="513082" y="234571"/>
                </a:lnTo>
                <a:lnTo>
                  <a:pt x="266558" y="234571"/>
                </a:lnTo>
                <a:lnTo>
                  <a:pt x="218651" y="231156"/>
                </a:lnTo>
                <a:lnTo>
                  <a:pt x="193087" y="227269"/>
                </a:lnTo>
                <a:close/>
              </a:path>
              <a:path w="548640" h="557529">
                <a:moveTo>
                  <a:pt x="390287" y="328881"/>
                </a:moveTo>
                <a:lnTo>
                  <a:pt x="164458" y="328881"/>
                </a:lnTo>
                <a:lnTo>
                  <a:pt x="213001" y="339211"/>
                </a:lnTo>
                <a:lnTo>
                  <a:pt x="259726" y="344898"/>
                </a:lnTo>
                <a:lnTo>
                  <a:pt x="304488" y="345542"/>
                </a:lnTo>
                <a:lnTo>
                  <a:pt x="347141" y="340743"/>
                </a:lnTo>
                <a:lnTo>
                  <a:pt x="387540" y="330102"/>
                </a:lnTo>
                <a:lnTo>
                  <a:pt x="390287" y="328881"/>
                </a:lnTo>
                <a:close/>
              </a:path>
              <a:path w="548640" h="557529">
                <a:moveTo>
                  <a:pt x="438796" y="55940"/>
                </a:moveTo>
                <a:lnTo>
                  <a:pt x="430602" y="68256"/>
                </a:lnTo>
                <a:lnTo>
                  <a:pt x="446343" y="81647"/>
                </a:lnTo>
                <a:lnTo>
                  <a:pt x="460942" y="96263"/>
                </a:lnTo>
                <a:lnTo>
                  <a:pt x="474322" y="112024"/>
                </a:lnTo>
                <a:lnTo>
                  <a:pt x="486406" y="128851"/>
                </a:lnTo>
                <a:lnTo>
                  <a:pt x="485228" y="139656"/>
                </a:lnTo>
                <a:lnTo>
                  <a:pt x="445527" y="195818"/>
                </a:lnTo>
                <a:lnTo>
                  <a:pt x="408153" y="215377"/>
                </a:lnTo>
                <a:lnTo>
                  <a:pt x="364044" y="227685"/>
                </a:lnTo>
                <a:lnTo>
                  <a:pt x="315934" y="233749"/>
                </a:lnTo>
                <a:lnTo>
                  <a:pt x="266558" y="234571"/>
                </a:lnTo>
                <a:lnTo>
                  <a:pt x="513082" y="234571"/>
                </a:lnTo>
                <a:lnTo>
                  <a:pt x="523680" y="221109"/>
                </a:lnTo>
                <a:lnTo>
                  <a:pt x="542258" y="221109"/>
                </a:lnTo>
                <a:lnTo>
                  <a:pt x="529104" y="175711"/>
                </a:lnTo>
                <a:lnTo>
                  <a:pt x="506193" y="130180"/>
                </a:lnTo>
                <a:lnTo>
                  <a:pt x="475781" y="89944"/>
                </a:lnTo>
                <a:lnTo>
                  <a:pt x="438796" y="55940"/>
                </a:lnTo>
                <a:close/>
              </a:path>
              <a:path w="548640" h="557529">
                <a:moveTo>
                  <a:pt x="255833" y="115928"/>
                </a:moveTo>
                <a:lnTo>
                  <a:pt x="237913" y="119562"/>
                </a:lnTo>
                <a:lnTo>
                  <a:pt x="223253" y="129461"/>
                </a:lnTo>
                <a:lnTo>
                  <a:pt x="213354" y="144123"/>
                </a:lnTo>
                <a:lnTo>
                  <a:pt x="209721" y="162044"/>
                </a:lnTo>
                <a:lnTo>
                  <a:pt x="213354" y="179966"/>
                </a:lnTo>
                <a:lnTo>
                  <a:pt x="223253" y="194627"/>
                </a:lnTo>
                <a:lnTo>
                  <a:pt x="237913" y="204525"/>
                </a:lnTo>
                <a:lnTo>
                  <a:pt x="255833" y="208159"/>
                </a:lnTo>
                <a:lnTo>
                  <a:pt x="273755" y="204525"/>
                </a:lnTo>
                <a:lnTo>
                  <a:pt x="288417" y="194627"/>
                </a:lnTo>
                <a:lnTo>
                  <a:pt x="298316" y="179966"/>
                </a:lnTo>
                <a:lnTo>
                  <a:pt x="301950" y="162044"/>
                </a:lnTo>
                <a:lnTo>
                  <a:pt x="298316" y="144123"/>
                </a:lnTo>
                <a:lnTo>
                  <a:pt x="288417" y="129461"/>
                </a:lnTo>
                <a:lnTo>
                  <a:pt x="273755" y="119562"/>
                </a:lnTo>
                <a:lnTo>
                  <a:pt x="255833" y="115928"/>
                </a:lnTo>
                <a:close/>
              </a:path>
              <a:path w="548640" h="557529">
                <a:moveTo>
                  <a:pt x="319317" y="20146"/>
                </a:moveTo>
                <a:lnTo>
                  <a:pt x="223761" y="20146"/>
                </a:lnTo>
                <a:lnTo>
                  <a:pt x="198361" y="33351"/>
                </a:lnTo>
                <a:lnTo>
                  <a:pt x="154996" y="63814"/>
                </a:lnTo>
                <a:lnTo>
                  <a:pt x="120317" y="105258"/>
                </a:lnTo>
                <a:lnTo>
                  <a:pt x="93486" y="156584"/>
                </a:lnTo>
                <a:lnTo>
                  <a:pt x="83897" y="184514"/>
                </a:lnTo>
                <a:lnTo>
                  <a:pt x="184663" y="184514"/>
                </a:lnTo>
                <a:lnTo>
                  <a:pt x="188764" y="169832"/>
                </a:lnTo>
                <a:lnTo>
                  <a:pt x="198448" y="141889"/>
                </a:lnTo>
                <a:lnTo>
                  <a:pt x="210261" y="114578"/>
                </a:lnTo>
                <a:lnTo>
                  <a:pt x="227922" y="82865"/>
                </a:lnTo>
                <a:lnTo>
                  <a:pt x="250815" y="54868"/>
                </a:lnTo>
                <a:lnTo>
                  <a:pt x="281480" y="32854"/>
                </a:lnTo>
                <a:lnTo>
                  <a:pt x="319317" y="20146"/>
                </a:lnTo>
                <a:close/>
              </a:path>
              <a:path w="548640" h="557529">
                <a:moveTo>
                  <a:pt x="372893" y="19091"/>
                </a:moveTo>
                <a:lnTo>
                  <a:pt x="322455" y="19091"/>
                </a:lnTo>
                <a:lnTo>
                  <a:pt x="337757" y="22491"/>
                </a:lnTo>
                <a:lnTo>
                  <a:pt x="352701" y="26811"/>
                </a:lnTo>
                <a:lnTo>
                  <a:pt x="367255" y="32017"/>
                </a:lnTo>
                <a:lnTo>
                  <a:pt x="381387" y="38074"/>
                </a:lnTo>
                <a:lnTo>
                  <a:pt x="389497" y="25881"/>
                </a:lnTo>
                <a:lnTo>
                  <a:pt x="372893" y="19091"/>
                </a:lnTo>
                <a:close/>
              </a:path>
            </a:pathLst>
          </a:custGeom>
          <a:solidFill>
            <a:srgbClr val="2F2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4584" y="3189927"/>
            <a:ext cx="1770894" cy="3359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77054" y="3092828"/>
            <a:ext cx="1283166" cy="2860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5552" y="3425666"/>
            <a:ext cx="2446178" cy="1972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5446" y="4708058"/>
            <a:ext cx="1185137" cy="6918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61803" y="3100057"/>
            <a:ext cx="1242514" cy="5143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95974" y="3183995"/>
            <a:ext cx="572770" cy="111125"/>
          </a:xfrm>
          <a:custGeom>
            <a:avLst/>
            <a:gdLst/>
            <a:ahLst/>
            <a:cxnLst/>
            <a:rect l="l" t="t" r="r" b="b"/>
            <a:pathLst>
              <a:path w="572770" h="111125">
                <a:moveTo>
                  <a:pt x="16800" y="84786"/>
                </a:moveTo>
                <a:lnTo>
                  <a:pt x="0" y="84786"/>
                </a:lnTo>
                <a:lnTo>
                  <a:pt x="514" y="92941"/>
                </a:lnTo>
                <a:lnTo>
                  <a:pt x="3484" y="99316"/>
                </a:lnTo>
                <a:lnTo>
                  <a:pt x="14306" y="108485"/>
                </a:lnTo>
                <a:lnTo>
                  <a:pt x="21402" y="110782"/>
                </a:lnTo>
                <a:lnTo>
                  <a:pt x="30171" y="110782"/>
                </a:lnTo>
                <a:lnTo>
                  <a:pt x="63222" y="94052"/>
                </a:lnTo>
                <a:lnTo>
                  <a:pt x="23543" y="94052"/>
                </a:lnTo>
                <a:lnTo>
                  <a:pt x="18380" y="90963"/>
                </a:lnTo>
                <a:lnTo>
                  <a:pt x="16800" y="84786"/>
                </a:lnTo>
                <a:close/>
              </a:path>
              <a:path w="572770" h="111125">
                <a:moveTo>
                  <a:pt x="67981" y="3261"/>
                </a:moveTo>
                <a:lnTo>
                  <a:pt x="49150" y="3261"/>
                </a:lnTo>
                <a:lnTo>
                  <a:pt x="49150" y="77939"/>
                </a:lnTo>
                <a:lnTo>
                  <a:pt x="47894" y="84044"/>
                </a:lnTo>
                <a:lnTo>
                  <a:pt x="42821" y="92050"/>
                </a:lnTo>
                <a:lnTo>
                  <a:pt x="38447" y="94052"/>
                </a:lnTo>
                <a:lnTo>
                  <a:pt x="63222" y="94052"/>
                </a:lnTo>
                <a:lnTo>
                  <a:pt x="65739" y="87622"/>
                </a:lnTo>
                <a:lnTo>
                  <a:pt x="67421" y="79101"/>
                </a:lnTo>
                <a:lnTo>
                  <a:pt x="67981" y="69220"/>
                </a:lnTo>
                <a:lnTo>
                  <a:pt x="67981" y="3261"/>
                </a:lnTo>
                <a:close/>
              </a:path>
              <a:path w="572770" h="111125">
                <a:moveTo>
                  <a:pt x="107424" y="3261"/>
                </a:moveTo>
                <a:lnTo>
                  <a:pt x="88588" y="3261"/>
                </a:lnTo>
                <a:lnTo>
                  <a:pt x="88594" y="76236"/>
                </a:lnTo>
                <a:lnTo>
                  <a:pt x="110765" y="108869"/>
                </a:lnTo>
                <a:lnTo>
                  <a:pt x="127115" y="111131"/>
                </a:lnTo>
                <a:lnTo>
                  <a:pt x="135812" y="110551"/>
                </a:lnTo>
                <a:lnTo>
                  <a:pt x="162575" y="94399"/>
                </a:lnTo>
                <a:lnTo>
                  <a:pt x="120887" y="94399"/>
                </a:lnTo>
                <a:lnTo>
                  <a:pt x="116121" y="92619"/>
                </a:lnTo>
                <a:lnTo>
                  <a:pt x="109147" y="85477"/>
                </a:lnTo>
                <a:lnTo>
                  <a:pt x="107432" y="80881"/>
                </a:lnTo>
                <a:lnTo>
                  <a:pt x="107424" y="3261"/>
                </a:lnTo>
                <a:close/>
              </a:path>
              <a:path w="572770" h="111125">
                <a:moveTo>
                  <a:pt x="167374" y="3261"/>
                </a:moveTo>
                <a:lnTo>
                  <a:pt x="148543" y="3261"/>
                </a:lnTo>
                <a:lnTo>
                  <a:pt x="148543" y="80881"/>
                </a:lnTo>
                <a:lnTo>
                  <a:pt x="146663" y="85650"/>
                </a:lnTo>
                <a:lnTo>
                  <a:pt x="139078" y="92666"/>
                </a:lnTo>
                <a:lnTo>
                  <a:pt x="133786" y="94399"/>
                </a:lnTo>
                <a:lnTo>
                  <a:pt x="162575" y="94399"/>
                </a:lnTo>
                <a:lnTo>
                  <a:pt x="164630" y="90828"/>
                </a:lnTo>
                <a:lnTo>
                  <a:pt x="166688" y="83979"/>
                </a:lnTo>
                <a:lnTo>
                  <a:pt x="167374" y="76236"/>
                </a:lnTo>
                <a:lnTo>
                  <a:pt x="167374" y="3261"/>
                </a:lnTo>
                <a:close/>
              </a:path>
              <a:path w="572770" h="111125">
                <a:moveTo>
                  <a:pt x="217389" y="2545"/>
                </a:moveTo>
                <a:lnTo>
                  <a:pt x="213450" y="2592"/>
                </a:lnTo>
                <a:lnTo>
                  <a:pt x="189071" y="3332"/>
                </a:lnTo>
                <a:lnTo>
                  <a:pt x="189071" y="109324"/>
                </a:lnTo>
                <a:lnTo>
                  <a:pt x="212619" y="109324"/>
                </a:lnTo>
                <a:lnTo>
                  <a:pt x="236719" y="105751"/>
                </a:lnTo>
                <a:lnTo>
                  <a:pt x="253932" y="95030"/>
                </a:lnTo>
                <a:lnTo>
                  <a:pt x="255340" y="92594"/>
                </a:lnTo>
                <a:lnTo>
                  <a:pt x="214228" y="92594"/>
                </a:lnTo>
                <a:lnTo>
                  <a:pt x="210938" y="92447"/>
                </a:lnTo>
                <a:lnTo>
                  <a:pt x="207902" y="92177"/>
                </a:lnTo>
                <a:lnTo>
                  <a:pt x="207902" y="19770"/>
                </a:lnTo>
                <a:lnTo>
                  <a:pt x="211628" y="19420"/>
                </a:lnTo>
                <a:lnTo>
                  <a:pt x="214497" y="19248"/>
                </a:lnTo>
                <a:lnTo>
                  <a:pt x="256672" y="19248"/>
                </a:lnTo>
                <a:lnTo>
                  <a:pt x="254134" y="16109"/>
                </a:lnTo>
                <a:lnTo>
                  <a:pt x="246749" y="10175"/>
                </a:lnTo>
                <a:lnTo>
                  <a:pt x="238161" y="5936"/>
                </a:lnTo>
                <a:lnTo>
                  <a:pt x="228374" y="3392"/>
                </a:lnTo>
                <a:lnTo>
                  <a:pt x="217389" y="2545"/>
                </a:lnTo>
                <a:close/>
              </a:path>
              <a:path w="572770" h="111125">
                <a:moveTo>
                  <a:pt x="256672" y="19248"/>
                </a:moveTo>
                <a:lnTo>
                  <a:pt x="216524" y="19248"/>
                </a:lnTo>
                <a:lnTo>
                  <a:pt x="230360" y="21375"/>
                </a:lnTo>
                <a:lnTo>
                  <a:pt x="240243" y="27755"/>
                </a:lnTo>
                <a:lnTo>
                  <a:pt x="246174" y="38390"/>
                </a:lnTo>
                <a:lnTo>
                  <a:pt x="248151" y="53279"/>
                </a:lnTo>
                <a:lnTo>
                  <a:pt x="247647" y="62067"/>
                </a:lnTo>
                <a:lnTo>
                  <a:pt x="227246" y="92594"/>
                </a:lnTo>
                <a:lnTo>
                  <a:pt x="255340" y="92594"/>
                </a:lnTo>
                <a:lnTo>
                  <a:pt x="264260" y="77161"/>
                </a:lnTo>
                <a:lnTo>
                  <a:pt x="267703" y="52142"/>
                </a:lnTo>
                <a:lnTo>
                  <a:pt x="266855" y="41465"/>
                </a:lnTo>
                <a:lnTo>
                  <a:pt x="264311" y="31902"/>
                </a:lnTo>
                <a:lnTo>
                  <a:pt x="260071" y="23450"/>
                </a:lnTo>
                <a:lnTo>
                  <a:pt x="256672" y="19248"/>
                </a:lnTo>
                <a:close/>
              </a:path>
              <a:path w="572770" h="111125">
                <a:moveTo>
                  <a:pt x="332988" y="1457"/>
                </a:moveTo>
                <a:lnTo>
                  <a:pt x="293824" y="16804"/>
                </a:lnTo>
                <a:lnTo>
                  <a:pt x="279269" y="56688"/>
                </a:lnTo>
                <a:lnTo>
                  <a:pt x="280106" y="68359"/>
                </a:lnTo>
                <a:lnTo>
                  <a:pt x="299900" y="102724"/>
                </a:lnTo>
                <a:lnTo>
                  <a:pt x="328791" y="111131"/>
                </a:lnTo>
                <a:lnTo>
                  <a:pt x="335785" y="111131"/>
                </a:lnTo>
                <a:lnTo>
                  <a:pt x="342827" y="110116"/>
                </a:lnTo>
                <a:lnTo>
                  <a:pt x="356965" y="106011"/>
                </a:lnTo>
                <a:lnTo>
                  <a:pt x="362742" y="103146"/>
                </a:lnTo>
                <a:lnTo>
                  <a:pt x="367239" y="99493"/>
                </a:lnTo>
                <a:lnTo>
                  <a:pt x="367239" y="94399"/>
                </a:lnTo>
                <a:lnTo>
                  <a:pt x="331833" y="94399"/>
                </a:lnTo>
                <a:lnTo>
                  <a:pt x="324597" y="93767"/>
                </a:lnTo>
                <a:lnTo>
                  <a:pt x="298810" y="57207"/>
                </a:lnTo>
                <a:lnTo>
                  <a:pt x="299377" y="48745"/>
                </a:lnTo>
                <a:lnTo>
                  <a:pt x="325163" y="18848"/>
                </a:lnTo>
                <a:lnTo>
                  <a:pt x="332574" y="18186"/>
                </a:lnTo>
                <a:lnTo>
                  <a:pt x="359387" y="18186"/>
                </a:lnTo>
                <a:lnTo>
                  <a:pt x="362671" y="11887"/>
                </a:lnTo>
                <a:lnTo>
                  <a:pt x="356228" y="7317"/>
                </a:lnTo>
                <a:lnTo>
                  <a:pt x="349136" y="4058"/>
                </a:lnTo>
                <a:lnTo>
                  <a:pt x="341391" y="2107"/>
                </a:lnTo>
                <a:lnTo>
                  <a:pt x="332988" y="1457"/>
                </a:lnTo>
                <a:close/>
              </a:path>
              <a:path w="572770" h="111125">
                <a:moveTo>
                  <a:pt x="367239" y="51993"/>
                </a:moveTo>
                <a:lnTo>
                  <a:pt x="333734" y="51993"/>
                </a:lnTo>
                <a:lnTo>
                  <a:pt x="333734" y="68056"/>
                </a:lnTo>
                <a:lnTo>
                  <a:pt x="348414" y="68056"/>
                </a:lnTo>
                <a:lnTo>
                  <a:pt x="348414" y="88912"/>
                </a:lnTo>
                <a:lnTo>
                  <a:pt x="344065" y="92570"/>
                </a:lnTo>
                <a:lnTo>
                  <a:pt x="338550" y="94399"/>
                </a:lnTo>
                <a:lnTo>
                  <a:pt x="367239" y="94399"/>
                </a:lnTo>
                <a:lnTo>
                  <a:pt x="367239" y="51993"/>
                </a:lnTo>
                <a:close/>
              </a:path>
              <a:path w="572770" h="111125">
                <a:moveTo>
                  <a:pt x="359387" y="18186"/>
                </a:moveTo>
                <a:lnTo>
                  <a:pt x="335883" y="18186"/>
                </a:lnTo>
                <a:lnTo>
                  <a:pt x="339890" y="19151"/>
                </a:lnTo>
                <a:lnTo>
                  <a:pt x="349153" y="23056"/>
                </a:lnTo>
                <a:lnTo>
                  <a:pt x="352580" y="25050"/>
                </a:lnTo>
                <a:lnTo>
                  <a:pt x="354787" y="27010"/>
                </a:lnTo>
                <a:lnTo>
                  <a:pt x="359387" y="18186"/>
                </a:lnTo>
                <a:close/>
              </a:path>
              <a:path w="572770" h="111125">
                <a:moveTo>
                  <a:pt x="451587" y="3261"/>
                </a:moveTo>
                <a:lnTo>
                  <a:pt x="383871" y="3261"/>
                </a:lnTo>
                <a:lnTo>
                  <a:pt x="383871" y="109324"/>
                </a:lnTo>
                <a:lnTo>
                  <a:pt x="450769" y="109324"/>
                </a:lnTo>
                <a:lnTo>
                  <a:pt x="450769" y="92594"/>
                </a:lnTo>
                <a:lnTo>
                  <a:pt x="402710" y="92594"/>
                </a:lnTo>
                <a:lnTo>
                  <a:pt x="402710" y="60813"/>
                </a:lnTo>
                <a:lnTo>
                  <a:pt x="437748" y="60813"/>
                </a:lnTo>
                <a:lnTo>
                  <a:pt x="437748" y="44827"/>
                </a:lnTo>
                <a:lnTo>
                  <a:pt x="402710" y="44827"/>
                </a:lnTo>
                <a:lnTo>
                  <a:pt x="402710" y="19989"/>
                </a:lnTo>
                <a:lnTo>
                  <a:pt x="451587" y="19989"/>
                </a:lnTo>
                <a:lnTo>
                  <a:pt x="451587" y="3261"/>
                </a:lnTo>
                <a:close/>
              </a:path>
              <a:path w="572770" h="111125">
                <a:moveTo>
                  <a:pt x="470119" y="86589"/>
                </a:moveTo>
                <a:lnTo>
                  <a:pt x="463153" y="103466"/>
                </a:lnTo>
                <a:lnTo>
                  <a:pt x="469314" y="106824"/>
                </a:lnTo>
                <a:lnTo>
                  <a:pt x="475832" y="109218"/>
                </a:lnTo>
                <a:lnTo>
                  <a:pt x="482706" y="110653"/>
                </a:lnTo>
                <a:lnTo>
                  <a:pt x="489938" y="111131"/>
                </a:lnTo>
                <a:lnTo>
                  <a:pt x="498050" y="110611"/>
                </a:lnTo>
                <a:lnTo>
                  <a:pt x="525364" y="94399"/>
                </a:lnTo>
                <a:lnTo>
                  <a:pt x="484847" y="94399"/>
                </a:lnTo>
                <a:lnTo>
                  <a:pt x="477532" y="91803"/>
                </a:lnTo>
                <a:lnTo>
                  <a:pt x="470119" y="86589"/>
                </a:lnTo>
                <a:close/>
              </a:path>
              <a:path w="572770" h="111125">
                <a:moveTo>
                  <a:pt x="495524" y="1457"/>
                </a:moveTo>
                <a:lnTo>
                  <a:pt x="486111" y="1457"/>
                </a:lnTo>
                <a:lnTo>
                  <a:pt x="478400" y="4150"/>
                </a:lnTo>
                <a:lnTo>
                  <a:pt x="466390" y="14975"/>
                </a:lnTo>
                <a:lnTo>
                  <a:pt x="463377" y="21769"/>
                </a:lnTo>
                <a:lnTo>
                  <a:pt x="463387" y="34431"/>
                </a:lnTo>
                <a:lnTo>
                  <a:pt x="496735" y="65509"/>
                </a:lnTo>
                <a:lnTo>
                  <a:pt x="502123" y="69190"/>
                </a:lnTo>
                <a:lnTo>
                  <a:pt x="507311" y="75764"/>
                </a:lnTo>
                <a:lnTo>
                  <a:pt x="508618" y="79199"/>
                </a:lnTo>
                <a:lnTo>
                  <a:pt x="508618" y="90547"/>
                </a:lnTo>
                <a:lnTo>
                  <a:pt x="503106" y="94399"/>
                </a:lnTo>
                <a:lnTo>
                  <a:pt x="525364" y="94399"/>
                </a:lnTo>
                <a:lnTo>
                  <a:pt x="527377" y="90197"/>
                </a:lnTo>
                <a:lnTo>
                  <a:pt x="527377" y="76827"/>
                </a:lnTo>
                <a:lnTo>
                  <a:pt x="502390" y="48808"/>
                </a:lnTo>
                <a:lnTo>
                  <a:pt x="493554" y="43922"/>
                </a:lnTo>
                <a:lnTo>
                  <a:pt x="487245" y="39130"/>
                </a:lnTo>
                <a:lnTo>
                  <a:pt x="483461" y="34431"/>
                </a:lnTo>
                <a:lnTo>
                  <a:pt x="482201" y="29825"/>
                </a:lnTo>
                <a:lnTo>
                  <a:pt x="482201" y="26168"/>
                </a:lnTo>
                <a:lnTo>
                  <a:pt x="483393" y="23176"/>
                </a:lnTo>
                <a:lnTo>
                  <a:pt x="488185" y="18608"/>
                </a:lnTo>
                <a:lnTo>
                  <a:pt x="491543" y="17444"/>
                </a:lnTo>
                <a:lnTo>
                  <a:pt x="519310" y="17444"/>
                </a:lnTo>
                <a:lnTo>
                  <a:pt x="522536" y="8326"/>
                </a:lnTo>
                <a:lnTo>
                  <a:pt x="517607" y="5325"/>
                </a:lnTo>
                <a:lnTo>
                  <a:pt x="511465" y="3178"/>
                </a:lnTo>
                <a:lnTo>
                  <a:pt x="504106" y="1888"/>
                </a:lnTo>
                <a:lnTo>
                  <a:pt x="495524" y="1457"/>
                </a:lnTo>
                <a:close/>
              </a:path>
              <a:path w="572770" h="111125">
                <a:moveTo>
                  <a:pt x="519310" y="17444"/>
                </a:moveTo>
                <a:lnTo>
                  <a:pt x="503208" y="17444"/>
                </a:lnTo>
                <a:lnTo>
                  <a:pt x="510202" y="19817"/>
                </a:lnTo>
                <a:lnTo>
                  <a:pt x="516801" y="24536"/>
                </a:lnTo>
                <a:lnTo>
                  <a:pt x="519310" y="17444"/>
                </a:lnTo>
                <a:close/>
              </a:path>
              <a:path w="572770" h="111125">
                <a:moveTo>
                  <a:pt x="564296" y="0"/>
                </a:moveTo>
                <a:lnTo>
                  <a:pt x="552660" y="0"/>
                </a:lnTo>
                <a:lnTo>
                  <a:pt x="548801" y="3901"/>
                </a:lnTo>
                <a:lnTo>
                  <a:pt x="548801" y="14432"/>
                </a:lnTo>
                <a:lnTo>
                  <a:pt x="549990" y="16977"/>
                </a:lnTo>
                <a:lnTo>
                  <a:pt x="554705" y="21696"/>
                </a:lnTo>
                <a:lnTo>
                  <a:pt x="555896" y="23845"/>
                </a:lnTo>
                <a:lnTo>
                  <a:pt x="555896" y="27600"/>
                </a:lnTo>
                <a:lnTo>
                  <a:pt x="555372" y="29357"/>
                </a:lnTo>
                <a:lnTo>
                  <a:pt x="553347" y="32618"/>
                </a:lnTo>
                <a:lnTo>
                  <a:pt x="550608" y="35163"/>
                </a:lnTo>
                <a:lnTo>
                  <a:pt x="546108" y="38599"/>
                </a:lnTo>
                <a:lnTo>
                  <a:pt x="552138" y="46630"/>
                </a:lnTo>
                <a:lnTo>
                  <a:pt x="572628" y="14432"/>
                </a:lnTo>
                <a:lnTo>
                  <a:pt x="572698" y="9662"/>
                </a:lnTo>
                <a:lnTo>
                  <a:pt x="571607" y="6273"/>
                </a:lnTo>
                <a:lnTo>
                  <a:pt x="567308" y="1259"/>
                </a:lnTo>
                <a:lnTo>
                  <a:pt x="564296" y="0"/>
                </a:lnTo>
                <a:close/>
              </a:path>
            </a:pathLst>
          </a:custGeom>
          <a:solidFill>
            <a:srgbClr val="112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5005" y="3357543"/>
            <a:ext cx="772704" cy="2581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4118" y="318704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549"/>
                </a:lnTo>
              </a:path>
            </a:pathLst>
          </a:custGeom>
          <a:ln w="9420">
            <a:solidFill>
              <a:srgbClr val="96C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71615" y="4679326"/>
            <a:ext cx="1064562" cy="745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7465" y="4722512"/>
            <a:ext cx="344170" cy="734060"/>
          </a:xfrm>
          <a:custGeom>
            <a:avLst/>
            <a:gdLst/>
            <a:ahLst/>
            <a:cxnLst/>
            <a:rect l="l" t="t" r="r" b="b"/>
            <a:pathLst>
              <a:path w="344170" h="734060">
                <a:moveTo>
                  <a:pt x="63193" y="413434"/>
                </a:moveTo>
                <a:lnTo>
                  <a:pt x="56899" y="418252"/>
                </a:lnTo>
                <a:lnTo>
                  <a:pt x="57296" y="431687"/>
                </a:lnTo>
                <a:lnTo>
                  <a:pt x="63684" y="447706"/>
                </a:lnTo>
                <a:lnTo>
                  <a:pt x="75361" y="460277"/>
                </a:lnTo>
                <a:lnTo>
                  <a:pt x="50928" y="470458"/>
                </a:lnTo>
                <a:lnTo>
                  <a:pt x="50345" y="475602"/>
                </a:lnTo>
                <a:lnTo>
                  <a:pt x="49312" y="481082"/>
                </a:lnTo>
                <a:lnTo>
                  <a:pt x="52160" y="482680"/>
                </a:lnTo>
                <a:lnTo>
                  <a:pt x="59198" y="484229"/>
                </a:lnTo>
                <a:lnTo>
                  <a:pt x="67908" y="484441"/>
                </a:lnTo>
                <a:lnTo>
                  <a:pt x="76074" y="485809"/>
                </a:lnTo>
                <a:lnTo>
                  <a:pt x="87249" y="539499"/>
                </a:lnTo>
                <a:lnTo>
                  <a:pt x="92543" y="588080"/>
                </a:lnTo>
                <a:lnTo>
                  <a:pt x="97366" y="636609"/>
                </a:lnTo>
                <a:lnTo>
                  <a:pt x="101717" y="685122"/>
                </a:lnTo>
                <a:lnTo>
                  <a:pt x="105597" y="733657"/>
                </a:lnTo>
                <a:lnTo>
                  <a:pt x="129995" y="733657"/>
                </a:lnTo>
                <a:lnTo>
                  <a:pt x="114804" y="497368"/>
                </a:lnTo>
                <a:lnTo>
                  <a:pt x="120084" y="494780"/>
                </a:lnTo>
                <a:lnTo>
                  <a:pt x="146080" y="494780"/>
                </a:lnTo>
                <a:lnTo>
                  <a:pt x="146339" y="494539"/>
                </a:lnTo>
                <a:lnTo>
                  <a:pt x="144359" y="490434"/>
                </a:lnTo>
                <a:lnTo>
                  <a:pt x="142574" y="482697"/>
                </a:lnTo>
                <a:lnTo>
                  <a:pt x="136307" y="480780"/>
                </a:lnTo>
                <a:lnTo>
                  <a:pt x="129090" y="479633"/>
                </a:lnTo>
                <a:lnTo>
                  <a:pt x="124545" y="476959"/>
                </a:lnTo>
                <a:lnTo>
                  <a:pt x="126295" y="470458"/>
                </a:lnTo>
                <a:lnTo>
                  <a:pt x="136652" y="466963"/>
                </a:lnTo>
                <a:lnTo>
                  <a:pt x="146644" y="462320"/>
                </a:lnTo>
                <a:lnTo>
                  <a:pt x="156646" y="460729"/>
                </a:lnTo>
                <a:lnTo>
                  <a:pt x="309720" y="460729"/>
                </a:lnTo>
                <a:lnTo>
                  <a:pt x="303134" y="440845"/>
                </a:lnTo>
                <a:lnTo>
                  <a:pt x="299791" y="422644"/>
                </a:lnTo>
                <a:lnTo>
                  <a:pt x="144025" y="422644"/>
                </a:lnTo>
                <a:lnTo>
                  <a:pt x="133754" y="422549"/>
                </a:lnTo>
                <a:lnTo>
                  <a:pt x="123742" y="421232"/>
                </a:lnTo>
                <a:lnTo>
                  <a:pt x="116221" y="415476"/>
                </a:lnTo>
                <a:lnTo>
                  <a:pt x="116056" y="414939"/>
                </a:lnTo>
                <a:lnTo>
                  <a:pt x="77642" y="414939"/>
                </a:lnTo>
                <a:lnTo>
                  <a:pt x="70728" y="414458"/>
                </a:lnTo>
                <a:lnTo>
                  <a:pt x="63193" y="413434"/>
                </a:lnTo>
                <a:close/>
              </a:path>
              <a:path w="344170" h="734060">
                <a:moveTo>
                  <a:pt x="309720" y="460729"/>
                </a:moveTo>
                <a:lnTo>
                  <a:pt x="156646" y="460729"/>
                </a:lnTo>
                <a:lnTo>
                  <a:pt x="167032" y="466393"/>
                </a:lnTo>
                <a:lnTo>
                  <a:pt x="160175" y="510229"/>
                </a:lnTo>
                <a:lnTo>
                  <a:pt x="161147" y="554063"/>
                </a:lnTo>
                <a:lnTo>
                  <a:pt x="165548" y="598382"/>
                </a:lnTo>
                <a:lnTo>
                  <a:pt x="168977" y="643675"/>
                </a:lnTo>
                <a:lnTo>
                  <a:pt x="167032" y="690429"/>
                </a:lnTo>
                <a:lnTo>
                  <a:pt x="168922" y="701220"/>
                </a:lnTo>
                <a:lnTo>
                  <a:pt x="170420" y="712023"/>
                </a:lnTo>
                <a:lnTo>
                  <a:pt x="171559" y="722835"/>
                </a:lnTo>
                <a:lnTo>
                  <a:pt x="172374" y="733657"/>
                </a:lnTo>
                <a:lnTo>
                  <a:pt x="344138" y="733657"/>
                </a:lnTo>
                <a:lnTo>
                  <a:pt x="339273" y="723490"/>
                </a:lnTo>
                <a:lnTo>
                  <a:pt x="333265" y="713308"/>
                </a:lnTo>
                <a:lnTo>
                  <a:pt x="326009" y="703270"/>
                </a:lnTo>
                <a:lnTo>
                  <a:pt x="317400" y="693533"/>
                </a:lnTo>
                <a:lnTo>
                  <a:pt x="320109" y="654635"/>
                </a:lnTo>
                <a:lnTo>
                  <a:pt x="317640" y="617072"/>
                </a:lnTo>
                <a:lnTo>
                  <a:pt x="312489" y="579886"/>
                </a:lnTo>
                <a:lnTo>
                  <a:pt x="307155" y="542123"/>
                </a:lnTo>
                <a:lnTo>
                  <a:pt x="319365" y="508372"/>
                </a:lnTo>
                <a:lnTo>
                  <a:pt x="314317" y="474610"/>
                </a:lnTo>
                <a:lnTo>
                  <a:pt x="309720" y="460729"/>
                </a:lnTo>
                <a:close/>
              </a:path>
              <a:path w="344170" h="734060">
                <a:moveTo>
                  <a:pt x="146080" y="494780"/>
                </a:moveTo>
                <a:lnTo>
                  <a:pt x="120084" y="494780"/>
                </a:lnTo>
                <a:lnTo>
                  <a:pt x="128254" y="496494"/>
                </a:lnTo>
                <a:lnTo>
                  <a:pt x="136814" y="498652"/>
                </a:lnTo>
                <a:lnTo>
                  <a:pt x="143264" y="497394"/>
                </a:lnTo>
                <a:lnTo>
                  <a:pt x="146080" y="494780"/>
                </a:lnTo>
                <a:close/>
              </a:path>
              <a:path w="344170" h="734060">
                <a:moveTo>
                  <a:pt x="113924" y="328761"/>
                </a:moveTo>
                <a:lnTo>
                  <a:pt x="66423" y="328761"/>
                </a:lnTo>
                <a:lnTo>
                  <a:pt x="89372" y="340883"/>
                </a:lnTo>
                <a:lnTo>
                  <a:pt x="108884" y="361787"/>
                </a:lnTo>
                <a:lnTo>
                  <a:pt x="126295" y="382880"/>
                </a:lnTo>
                <a:lnTo>
                  <a:pt x="136848" y="387947"/>
                </a:lnTo>
                <a:lnTo>
                  <a:pt x="148174" y="394345"/>
                </a:lnTo>
                <a:lnTo>
                  <a:pt x="157212" y="402649"/>
                </a:lnTo>
                <a:lnTo>
                  <a:pt x="160905" y="413434"/>
                </a:lnTo>
                <a:lnTo>
                  <a:pt x="153446" y="420083"/>
                </a:lnTo>
                <a:lnTo>
                  <a:pt x="144025" y="422644"/>
                </a:lnTo>
                <a:lnTo>
                  <a:pt x="299791" y="422644"/>
                </a:lnTo>
                <a:lnTo>
                  <a:pt x="296934" y="407084"/>
                </a:lnTo>
                <a:lnTo>
                  <a:pt x="313782" y="364920"/>
                </a:lnTo>
                <a:lnTo>
                  <a:pt x="323624" y="340102"/>
                </a:lnTo>
                <a:lnTo>
                  <a:pt x="148676" y="340102"/>
                </a:lnTo>
                <a:lnTo>
                  <a:pt x="125647" y="333396"/>
                </a:lnTo>
                <a:lnTo>
                  <a:pt x="113924" y="328761"/>
                </a:lnTo>
                <a:close/>
              </a:path>
              <a:path w="344170" h="734060">
                <a:moveTo>
                  <a:pt x="95541" y="384773"/>
                </a:moveTo>
                <a:lnTo>
                  <a:pt x="90987" y="391437"/>
                </a:lnTo>
                <a:lnTo>
                  <a:pt x="89093" y="401281"/>
                </a:lnTo>
                <a:lnTo>
                  <a:pt x="86705" y="410669"/>
                </a:lnTo>
                <a:lnTo>
                  <a:pt x="83210" y="413976"/>
                </a:lnTo>
                <a:lnTo>
                  <a:pt x="77642" y="414939"/>
                </a:lnTo>
                <a:lnTo>
                  <a:pt x="116056" y="414939"/>
                </a:lnTo>
                <a:lnTo>
                  <a:pt x="112870" y="404516"/>
                </a:lnTo>
                <a:lnTo>
                  <a:pt x="110496" y="392836"/>
                </a:lnTo>
                <a:lnTo>
                  <a:pt x="105907" y="384923"/>
                </a:lnTo>
                <a:lnTo>
                  <a:pt x="95541" y="384773"/>
                </a:lnTo>
                <a:close/>
              </a:path>
              <a:path w="344170" h="734060">
                <a:moveTo>
                  <a:pt x="250995" y="0"/>
                </a:moveTo>
                <a:lnTo>
                  <a:pt x="249066" y="0"/>
                </a:lnTo>
                <a:lnTo>
                  <a:pt x="232332" y="4501"/>
                </a:lnTo>
                <a:lnTo>
                  <a:pt x="215536" y="12073"/>
                </a:lnTo>
                <a:lnTo>
                  <a:pt x="198044" y="18187"/>
                </a:lnTo>
                <a:lnTo>
                  <a:pt x="179218" y="18313"/>
                </a:lnTo>
                <a:lnTo>
                  <a:pt x="181992" y="36712"/>
                </a:lnTo>
                <a:lnTo>
                  <a:pt x="178466" y="55490"/>
                </a:lnTo>
                <a:lnTo>
                  <a:pt x="173794" y="75027"/>
                </a:lnTo>
                <a:lnTo>
                  <a:pt x="173127" y="95702"/>
                </a:lnTo>
                <a:lnTo>
                  <a:pt x="178693" y="107544"/>
                </a:lnTo>
                <a:lnTo>
                  <a:pt x="181017" y="121673"/>
                </a:lnTo>
                <a:lnTo>
                  <a:pt x="186018" y="133509"/>
                </a:lnTo>
                <a:lnTo>
                  <a:pt x="199612" y="138473"/>
                </a:lnTo>
                <a:lnTo>
                  <a:pt x="201286" y="154358"/>
                </a:lnTo>
                <a:lnTo>
                  <a:pt x="202397" y="170814"/>
                </a:lnTo>
                <a:lnTo>
                  <a:pt x="201607" y="186886"/>
                </a:lnTo>
                <a:lnTo>
                  <a:pt x="197578" y="201613"/>
                </a:lnTo>
                <a:lnTo>
                  <a:pt x="169083" y="227774"/>
                </a:lnTo>
                <a:lnTo>
                  <a:pt x="156066" y="261194"/>
                </a:lnTo>
                <a:lnTo>
                  <a:pt x="152600" y="298432"/>
                </a:lnTo>
                <a:lnTo>
                  <a:pt x="152761" y="336048"/>
                </a:lnTo>
                <a:lnTo>
                  <a:pt x="148676" y="340102"/>
                </a:lnTo>
                <a:lnTo>
                  <a:pt x="323624" y="340102"/>
                </a:lnTo>
                <a:lnTo>
                  <a:pt x="330431" y="322938"/>
                </a:lnTo>
                <a:lnTo>
                  <a:pt x="342093" y="279040"/>
                </a:lnTo>
                <a:lnTo>
                  <a:pt x="343975" y="231127"/>
                </a:lnTo>
                <a:lnTo>
                  <a:pt x="338190" y="219687"/>
                </a:lnTo>
                <a:lnTo>
                  <a:pt x="328379" y="210164"/>
                </a:lnTo>
                <a:lnTo>
                  <a:pt x="316650" y="202941"/>
                </a:lnTo>
                <a:lnTo>
                  <a:pt x="305109" y="198403"/>
                </a:lnTo>
                <a:lnTo>
                  <a:pt x="273563" y="173231"/>
                </a:lnTo>
                <a:lnTo>
                  <a:pt x="266168" y="143684"/>
                </a:lnTo>
                <a:lnTo>
                  <a:pt x="272637" y="111181"/>
                </a:lnTo>
                <a:lnTo>
                  <a:pt x="282687" y="77145"/>
                </a:lnTo>
                <a:lnTo>
                  <a:pt x="286032" y="42997"/>
                </a:lnTo>
                <a:lnTo>
                  <a:pt x="272387" y="10158"/>
                </a:lnTo>
                <a:lnTo>
                  <a:pt x="264927" y="3575"/>
                </a:lnTo>
                <a:lnTo>
                  <a:pt x="257867" y="722"/>
                </a:lnTo>
                <a:lnTo>
                  <a:pt x="250995" y="0"/>
                </a:lnTo>
                <a:close/>
              </a:path>
              <a:path w="344170" h="734060">
                <a:moveTo>
                  <a:pt x="16397" y="196020"/>
                </a:moveTo>
                <a:lnTo>
                  <a:pt x="10187" y="197549"/>
                </a:lnTo>
                <a:lnTo>
                  <a:pt x="5698" y="203078"/>
                </a:lnTo>
                <a:lnTo>
                  <a:pt x="9417" y="208234"/>
                </a:lnTo>
                <a:lnTo>
                  <a:pt x="15047" y="214158"/>
                </a:lnTo>
                <a:lnTo>
                  <a:pt x="16286" y="221993"/>
                </a:lnTo>
                <a:lnTo>
                  <a:pt x="9288" y="242803"/>
                </a:lnTo>
                <a:lnTo>
                  <a:pt x="18328" y="261704"/>
                </a:lnTo>
                <a:lnTo>
                  <a:pt x="28897" y="282132"/>
                </a:lnTo>
                <a:lnTo>
                  <a:pt x="26484" y="307522"/>
                </a:lnTo>
                <a:lnTo>
                  <a:pt x="20360" y="313631"/>
                </a:lnTo>
                <a:lnTo>
                  <a:pt x="10187" y="313631"/>
                </a:lnTo>
                <a:lnTo>
                  <a:pt x="4089" y="315672"/>
                </a:lnTo>
                <a:lnTo>
                  <a:pt x="0" y="323815"/>
                </a:lnTo>
                <a:lnTo>
                  <a:pt x="8157" y="323815"/>
                </a:lnTo>
                <a:lnTo>
                  <a:pt x="10187" y="327887"/>
                </a:lnTo>
                <a:lnTo>
                  <a:pt x="16647" y="332285"/>
                </a:lnTo>
                <a:lnTo>
                  <a:pt x="23678" y="335531"/>
                </a:lnTo>
                <a:lnTo>
                  <a:pt x="31092" y="336487"/>
                </a:lnTo>
                <a:lnTo>
                  <a:pt x="38699" y="334015"/>
                </a:lnTo>
                <a:lnTo>
                  <a:pt x="66423" y="328761"/>
                </a:lnTo>
                <a:lnTo>
                  <a:pt x="113924" y="328761"/>
                </a:lnTo>
                <a:lnTo>
                  <a:pt x="103367" y="324588"/>
                </a:lnTo>
                <a:lnTo>
                  <a:pt x="83374" y="312339"/>
                </a:lnTo>
                <a:lnTo>
                  <a:pt x="67204" y="295314"/>
                </a:lnTo>
                <a:lnTo>
                  <a:pt x="74784" y="283089"/>
                </a:lnTo>
                <a:lnTo>
                  <a:pt x="100522" y="283089"/>
                </a:lnTo>
                <a:lnTo>
                  <a:pt x="100310" y="282837"/>
                </a:lnTo>
                <a:lnTo>
                  <a:pt x="93692" y="273638"/>
                </a:lnTo>
                <a:lnTo>
                  <a:pt x="91655" y="262717"/>
                </a:lnTo>
                <a:lnTo>
                  <a:pt x="117699" y="262717"/>
                </a:lnTo>
                <a:lnTo>
                  <a:pt x="119519" y="256081"/>
                </a:lnTo>
                <a:lnTo>
                  <a:pt x="100423" y="232055"/>
                </a:lnTo>
                <a:lnTo>
                  <a:pt x="78665" y="211172"/>
                </a:lnTo>
                <a:lnTo>
                  <a:pt x="42442" y="211172"/>
                </a:lnTo>
                <a:lnTo>
                  <a:pt x="35534" y="205552"/>
                </a:lnTo>
                <a:lnTo>
                  <a:pt x="30297" y="200680"/>
                </a:lnTo>
                <a:lnTo>
                  <a:pt x="23509" y="197283"/>
                </a:lnTo>
                <a:lnTo>
                  <a:pt x="16397" y="196020"/>
                </a:lnTo>
                <a:close/>
              </a:path>
              <a:path w="344170" h="734060">
                <a:moveTo>
                  <a:pt x="100522" y="283089"/>
                </a:moveTo>
                <a:lnTo>
                  <a:pt x="74784" y="283089"/>
                </a:lnTo>
                <a:lnTo>
                  <a:pt x="85035" y="290722"/>
                </a:lnTo>
                <a:lnTo>
                  <a:pt x="97576" y="302173"/>
                </a:lnTo>
                <a:lnTo>
                  <a:pt x="112027" y="301402"/>
                </a:lnTo>
                <a:lnTo>
                  <a:pt x="107694" y="291646"/>
                </a:lnTo>
                <a:lnTo>
                  <a:pt x="100522" y="283089"/>
                </a:lnTo>
                <a:close/>
              </a:path>
              <a:path w="344170" h="734060">
                <a:moveTo>
                  <a:pt x="117699" y="262717"/>
                </a:moveTo>
                <a:lnTo>
                  <a:pt x="91655" y="262717"/>
                </a:lnTo>
                <a:lnTo>
                  <a:pt x="116902" y="265621"/>
                </a:lnTo>
                <a:lnTo>
                  <a:pt x="117699" y="262717"/>
                </a:lnTo>
                <a:close/>
              </a:path>
              <a:path w="344170" h="734060">
                <a:moveTo>
                  <a:pt x="54989" y="193485"/>
                </a:moveTo>
                <a:lnTo>
                  <a:pt x="47913" y="197048"/>
                </a:lnTo>
                <a:lnTo>
                  <a:pt x="45150" y="205641"/>
                </a:lnTo>
                <a:lnTo>
                  <a:pt x="42442" y="211172"/>
                </a:lnTo>
                <a:lnTo>
                  <a:pt x="78665" y="211172"/>
                </a:lnTo>
                <a:lnTo>
                  <a:pt x="74087" y="206778"/>
                </a:lnTo>
                <a:lnTo>
                  <a:pt x="54989" y="193485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01688" y="4830761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30314" y="0"/>
                </a:moveTo>
                <a:lnTo>
                  <a:pt x="0" y="0"/>
                </a:lnTo>
                <a:lnTo>
                  <a:pt x="0" y="28982"/>
                </a:lnTo>
                <a:lnTo>
                  <a:pt x="27096" y="28982"/>
                </a:lnTo>
                <a:lnTo>
                  <a:pt x="29282" y="28760"/>
                </a:lnTo>
                <a:lnTo>
                  <a:pt x="41972" y="17840"/>
                </a:lnTo>
                <a:lnTo>
                  <a:pt x="41972" y="9665"/>
                </a:lnTo>
                <a:lnTo>
                  <a:pt x="40457" y="5798"/>
                </a:lnTo>
                <a:lnTo>
                  <a:pt x="34354" y="1169"/>
                </a:lnTo>
                <a:lnTo>
                  <a:pt x="30314" y="0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01688" y="4790261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23799" y="0"/>
                </a:moveTo>
                <a:lnTo>
                  <a:pt x="0" y="0"/>
                </a:lnTo>
                <a:lnTo>
                  <a:pt x="0" y="24684"/>
                </a:lnTo>
                <a:lnTo>
                  <a:pt x="27647" y="24684"/>
                </a:lnTo>
                <a:lnTo>
                  <a:pt x="31054" y="23709"/>
                </a:lnTo>
                <a:lnTo>
                  <a:pt x="36370" y="19763"/>
                </a:lnTo>
                <a:lnTo>
                  <a:pt x="37684" y="16553"/>
                </a:lnTo>
                <a:lnTo>
                  <a:pt x="37684" y="9662"/>
                </a:lnTo>
                <a:lnTo>
                  <a:pt x="23799" y="0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01688" y="5185515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30314" y="0"/>
                </a:moveTo>
                <a:lnTo>
                  <a:pt x="0" y="0"/>
                </a:lnTo>
                <a:lnTo>
                  <a:pt x="0" y="28991"/>
                </a:lnTo>
                <a:lnTo>
                  <a:pt x="27096" y="28991"/>
                </a:lnTo>
                <a:lnTo>
                  <a:pt x="29282" y="28756"/>
                </a:lnTo>
                <a:lnTo>
                  <a:pt x="41972" y="17830"/>
                </a:lnTo>
                <a:lnTo>
                  <a:pt x="41972" y="9673"/>
                </a:lnTo>
                <a:lnTo>
                  <a:pt x="40457" y="5803"/>
                </a:lnTo>
                <a:lnTo>
                  <a:pt x="34354" y="1169"/>
                </a:lnTo>
                <a:lnTo>
                  <a:pt x="30314" y="0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01688" y="5145030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23799" y="0"/>
                </a:moveTo>
                <a:lnTo>
                  <a:pt x="0" y="0"/>
                </a:lnTo>
                <a:lnTo>
                  <a:pt x="0" y="24671"/>
                </a:lnTo>
                <a:lnTo>
                  <a:pt x="27647" y="24671"/>
                </a:lnTo>
                <a:lnTo>
                  <a:pt x="31054" y="23688"/>
                </a:lnTo>
                <a:lnTo>
                  <a:pt x="36370" y="19759"/>
                </a:lnTo>
                <a:lnTo>
                  <a:pt x="37684" y="16545"/>
                </a:lnTo>
                <a:lnTo>
                  <a:pt x="37684" y="9640"/>
                </a:lnTo>
                <a:lnTo>
                  <a:pt x="23799" y="0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01688" y="5322408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20699" y="0"/>
                </a:moveTo>
                <a:lnTo>
                  <a:pt x="0" y="0"/>
                </a:lnTo>
                <a:lnTo>
                  <a:pt x="0" y="31626"/>
                </a:lnTo>
                <a:lnTo>
                  <a:pt x="20699" y="31626"/>
                </a:lnTo>
                <a:lnTo>
                  <a:pt x="23252" y="31442"/>
                </a:lnTo>
                <a:lnTo>
                  <a:pt x="38426" y="19170"/>
                </a:lnTo>
                <a:lnTo>
                  <a:pt x="38426" y="12467"/>
                </a:lnTo>
                <a:lnTo>
                  <a:pt x="20699" y="0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07194" y="4722512"/>
            <a:ext cx="370840" cy="734060"/>
          </a:xfrm>
          <a:custGeom>
            <a:avLst/>
            <a:gdLst/>
            <a:ahLst/>
            <a:cxnLst/>
            <a:rect l="l" t="t" r="r" b="b"/>
            <a:pathLst>
              <a:path w="370839" h="734060">
                <a:moveTo>
                  <a:pt x="263757" y="0"/>
                </a:moveTo>
                <a:lnTo>
                  <a:pt x="215917" y="10"/>
                </a:lnTo>
                <a:lnTo>
                  <a:pt x="0" y="10"/>
                </a:lnTo>
                <a:lnTo>
                  <a:pt x="6959" y="704"/>
                </a:lnTo>
                <a:lnTo>
                  <a:pt x="14102" y="3509"/>
                </a:lnTo>
                <a:lnTo>
                  <a:pt x="21650" y="10158"/>
                </a:lnTo>
                <a:lnTo>
                  <a:pt x="35294" y="42997"/>
                </a:lnTo>
                <a:lnTo>
                  <a:pt x="31947" y="77145"/>
                </a:lnTo>
                <a:lnTo>
                  <a:pt x="21896" y="111181"/>
                </a:lnTo>
                <a:lnTo>
                  <a:pt x="15425" y="143684"/>
                </a:lnTo>
                <a:lnTo>
                  <a:pt x="22821" y="173231"/>
                </a:lnTo>
                <a:lnTo>
                  <a:pt x="54367" y="198403"/>
                </a:lnTo>
                <a:lnTo>
                  <a:pt x="65907" y="202941"/>
                </a:lnTo>
                <a:lnTo>
                  <a:pt x="77635" y="210164"/>
                </a:lnTo>
                <a:lnTo>
                  <a:pt x="87446" y="219687"/>
                </a:lnTo>
                <a:lnTo>
                  <a:pt x="93233" y="231127"/>
                </a:lnTo>
                <a:lnTo>
                  <a:pt x="91351" y="279040"/>
                </a:lnTo>
                <a:lnTo>
                  <a:pt x="79693" y="322938"/>
                </a:lnTo>
                <a:lnTo>
                  <a:pt x="63052" y="364920"/>
                </a:lnTo>
                <a:lnTo>
                  <a:pt x="46220" y="407084"/>
                </a:lnTo>
                <a:lnTo>
                  <a:pt x="52415" y="440845"/>
                </a:lnTo>
                <a:lnTo>
                  <a:pt x="63591" y="474610"/>
                </a:lnTo>
                <a:lnTo>
                  <a:pt x="68637" y="508372"/>
                </a:lnTo>
                <a:lnTo>
                  <a:pt x="56441" y="542123"/>
                </a:lnTo>
                <a:lnTo>
                  <a:pt x="61776" y="579886"/>
                </a:lnTo>
                <a:lnTo>
                  <a:pt x="66918" y="617072"/>
                </a:lnTo>
                <a:lnTo>
                  <a:pt x="69377" y="654635"/>
                </a:lnTo>
                <a:lnTo>
                  <a:pt x="66661" y="693533"/>
                </a:lnTo>
                <a:lnTo>
                  <a:pt x="75273" y="703270"/>
                </a:lnTo>
                <a:lnTo>
                  <a:pt x="82535" y="713308"/>
                </a:lnTo>
                <a:lnTo>
                  <a:pt x="88548" y="723490"/>
                </a:lnTo>
                <a:lnTo>
                  <a:pt x="93413" y="733657"/>
                </a:lnTo>
                <a:lnTo>
                  <a:pt x="257778" y="733657"/>
                </a:lnTo>
                <a:lnTo>
                  <a:pt x="301505" y="724773"/>
                </a:lnTo>
                <a:lnTo>
                  <a:pt x="337310" y="700583"/>
                </a:lnTo>
                <a:lnTo>
                  <a:pt x="346216" y="687401"/>
                </a:lnTo>
                <a:lnTo>
                  <a:pt x="171288" y="687401"/>
                </a:lnTo>
                <a:lnTo>
                  <a:pt x="171288" y="581867"/>
                </a:lnTo>
                <a:lnTo>
                  <a:pt x="370382" y="581867"/>
                </a:lnTo>
                <a:lnTo>
                  <a:pt x="370382" y="510021"/>
                </a:lnTo>
                <a:lnTo>
                  <a:pt x="171288" y="510021"/>
                </a:lnTo>
                <a:lnTo>
                  <a:pt x="171288" y="404484"/>
                </a:lnTo>
                <a:lnTo>
                  <a:pt x="370382" y="404484"/>
                </a:lnTo>
                <a:lnTo>
                  <a:pt x="370382" y="335155"/>
                </a:lnTo>
                <a:lnTo>
                  <a:pt x="210416" y="335155"/>
                </a:lnTo>
                <a:lnTo>
                  <a:pt x="203119" y="333716"/>
                </a:lnTo>
                <a:lnTo>
                  <a:pt x="172623" y="308443"/>
                </a:lnTo>
                <a:lnTo>
                  <a:pt x="166701" y="287908"/>
                </a:lnTo>
                <a:lnTo>
                  <a:pt x="166701" y="272534"/>
                </a:lnTo>
                <a:lnTo>
                  <a:pt x="184889" y="235673"/>
                </a:lnTo>
                <a:lnTo>
                  <a:pt x="210416" y="224593"/>
                </a:lnTo>
                <a:lnTo>
                  <a:pt x="370382" y="224593"/>
                </a:lnTo>
                <a:lnTo>
                  <a:pt x="370382" y="155260"/>
                </a:lnTo>
                <a:lnTo>
                  <a:pt x="171288" y="155260"/>
                </a:lnTo>
                <a:lnTo>
                  <a:pt x="171288" y="49719"/>
                </a:lnTo>
                <a:lnTo>
                  <a:pt x="348867" y="49719"/>
                </a:lnTo>
                <a:lnTo>
                  <a:pt x="339267" y="34922"/>
                </a:lnTo>
                <a:lnTo>
                  <a:pt x="305389" y="10462"/>
                </a:lnTo>
                <a:lnTo>
                  <a:pt x="263757" y="0"/>
                </a:lnTo>
                <a:close/>
              </a:path>
              <a:path w="370839" h="734060">
                <a:moveTo>
                  <a:pt x="370382" y="581867"/>
                </a:moveTo>
                <a:lnTo>
                  <a:pt x="225482" y="581867"/>
                </a:lnTo>
                <a:lnTo>
                  <a:pt x="231113" y="582814"/>
                </a:lnTo>
                <a:lnTo>
                  <a:pt x="240375" y="586658"/>
                </a:lnTo>
                <a:lnTo>
                  <a:pt x="255405" y="611477"/>
                </a:lnTo>
                <a:lnTo>
                  <a:pt x="255405" y="620041"/>
                </a:lnTo>
                <a:lnTo>
                  <a:pt x="225482" y="649558"/>
                </a:lnTo>
                <a:lnTo>
                  <a:pt x="194494" y="649558"/>
                </a:lnTo>
                <a:lnTo>
                  <a:pt x="194494" y="687401"/>
                </a:lnTo>
                <a:lnTo>
                  <a:pt x="346216" y="687401"/>
                </a:lnTo>
                <a:lnTo>
                  <a:pt x="361499" y="664780"/>
                </a:lnTo>
                <a:lnTo>
                  <a:pt x="370382" y="621054"/>
                </a:lnTo>
                <a:lnTo>
                  <a:pt x="370382" y="581867"/>
                </a:lnTo>
                <a:close/>
              </a:path>
              <a:path w="370839" h="734060">
                <a:moveTo>
                  <a:pt x="370382" y="404484"/>
                </a:moveTo>
                <a:lnTo>
                  <a:pt x="225986" y="404484"/>
                </a:lnTo>
                <a:lnTo>
                  <a:pt x="230577" y="404928"/>
                </a:lnTo>
                <a:lnTo>
                  <a:pt x="238850" y="406706"/>
                </a:lnTo>
                <a:lnTo>
                  <a:pt x="254646" y="425714"/>
                </a:lnTo>
                <a:lnTo>
                  <a:pt x="254646" y="435862"/>
                </a:lnTo>
                <a:lnTo>
                  <a:pt x="253418" y="440268"/>
                </a:lnTo>
                <a:lnTo>
                  <a:pt x="248512" y="447457"/>
                </a:lnTo>
                <a:lnTo>
                  <a:pt x="244955" y="450402"/>
                </a:lnTo>
                <a:lnTo>
                  <a:pt x="240325" y="452655"/>
                </a:lnTo>
                <a:lnTo>
                  <a:pt x="246827" y="454531"/>
                </a:lnTo>
                <a:lnTo>
                  <a:pt x="251675" y="457822"/>
                </a:lnTo>
                <a:lnTo>
                  <a:pt x="258088" y="467175"/>
                </a:lnTo>
                <a:lnTo>
                  <a:pt x="259693" y="472827"/>
                </a:lnTo>
                <a:lnTo>
                  <a:pt x="259693" y="484732"/>
                </a:lnTo>
                <a:lnTo>
                  <a:pt x="227171" y="510021"/>
                </a:lnTo>
                <a:lnTo>
                  <a:pt x="370382" y="510021"/>
                </a:lnTo>
                <a:lnTo>
                  <a:pt x="370382" y="404484"/>
                </a:lnTo>
                <a:close/>
              </a:path>
              <a:path w="370839" h="734060">
                <a:moveTo>
                  <a:pt x="370382" y="291980"/>
                </a:moveTo>
                <a:lnTo>
                  <a:pt x="265021" y="291980"/>
                </a:lnTo>
                <a:lnTo>
                  <a:pt x="264416" y="298590"/>
                </a:lnTo>
                <a:lnTo>
                  <a:pt x="262889" y="304559"/>
                </a:lnTo>
                <a:lnTo>
                  <a:pt x="231066" y="334140"/>
                </a:lnTo>
                <a:lnTo>
                  <a:pt x="225097" y="335155"/>
                </a:lnTo>
                <a:lnTo>
                  <a:pt x="370382" y="335155"/>
                </a:lnTo>
                <a:lnTo>
                  <a:pt x="370382" y="291980"/>
                </a:lnTo>
                <a:close/>
              </a:path>
              <a:path w="370839" h="734060">
                <a:moveTo>
                  <a:pt x="221454" y="244105"/>
                </a:moveTo>
                <a:lnTo>
                  <a:pt x="213376" y="244105"/>
                </a:lnTo>
                <a:lnTo>
                  <a:pt x="208918" y="245108"/>
                </a:lnTo>
                <a:lnTo>
                  <a:pt x="189922" y="275680"/>
                </a:lnTo>
                <a:lnTo>
                  <a:pt x="189922" y="284749"/>
                </a:lnTo>
                <a:lnTo>
                  <a:pt x="213376" y="315640"/>
                </a:lnTo>
                <a:lnTo>
                  <a:pt x="225687" y="315640"/>
                </a:lnTo>
                <a:lnTo>
                  <a:pt x="231231" y="313447"/>
                </a:lnTo>
                <a:lnTo>
                  <a:pt x="239217" y="304681"/>
                </a:lnTo>
                <a:lnTo>
                  <a:pt x="241660" y="298991"/>
                </a:lnTo>
                <a:lnTo>
                  <a:pt x="242531" y="291980"/>
                </a:lnTo>
                <a:lnTo>
                  <a:pt x="370382" y="291980"/>
                </a:lnTo>
                <a:lnTo>
                  <a:pt x="370382" y="262572"/>
                </a:lnTo>
                <a:lnTo>
                  <a:pt x="241660" y="262572"/>
                </a:lnTo>
                <a:lnTo>
                  <a:pt x="241258" y="259915"/>
                </a:lnTo>
                <a:lnTo>
                  <a:pt x="224182" y="244568"/>
                </a:lnTo>
                <a:lnTo>
                  <a:pt x="221454" y="244105"/>
                </a:lnTo>
                <a:close/>
              </a:path>
              <a:path w="370839" h="734060">
                <a:moveTo>
                  <a:pt x="370382" y="224593"/>
                </a:moveTo>
                <a:lnTo>
                  <a:pt x="224406" y="224593"/>
                </a:lnTo>
                <a:lnTo>
                  <a:pt x="229889" y="225431"/>
                </a:lnTo>
                <a:lnTo>
                  <a:pt x="240245" y="228782"/>
                </a:lnTo>
                <a:lnTo>
                  <a:pt x="264125" y="262572"/>
                </a:lnTo>
                <a:lnTo>
                  <a:pt x="370382" y="262572"/>
                </a:lnTo>
                <a:lnTo>
                  <a:pt x="370382" y="224593"/>
                </a:lnTo>
                <a:close/>
              </a:path>
              <a:path w="370839" h="734060">
                <a:moveTo>
                  <a:pt x="348867" y="49719"/>
                </a:moveTo>
                <a:lnTo>
                  <a:pt x="225986" y="49719"/>
                </a:lnTo>
                <a:lnTo>
                  <a:pt x="230577" y="50164"/>
                </a:lnTo>
                <a:lnTo>
                  <a:pt x="238850" y="51929"/>
                </a:lnTo>
                <a:lnTo>
                  <a:pt x="254646" y="70958"/>
                </a:lnTo>
                <a:lnTo>
                  <a:pt x="254646" y="81111"/>
                </a:lnTo>
                <a:lnTo>
                  <a:pt x="253418" y="85510"/>
                </a:lnTo>
                <a:lnTo>
                  <a:pt x="248512" y="92703"/>
                </a:lnTo>
                <a:lnTo>
                  <a:pt x="244955" y="95644"/>
                </a:lnTo>
                <a:lnTo>
                  <a:pt x="240325" y="97909"/>
                </a:lnTo>
                <a:lnTo>
                  <a:pt x="246827" y="99769"/>
                </a:lnTo>
                <a:lnTo>
                  <a:pt x="251675" y="103060"/>
                </a:lnTo>
                <a:lnTo>
                  <a:pt x="258095" y="112445"/>
                </a:lnTo>
                <a:lnTo>
                  <a:pt x="259693" y="118057"/>
                </a:lnTo>
                <a:lnTo>
                  <a:pt x="259693" y="129978"/>
                </a:lnTo>
                <a:lnTo>
                  <a:pt x="227171" y="155260"/>
                </a:lnTo>
                <a:lnTo>
                  <a:pt x="370382" y="155260"/>
                </a:lnTo>
                <a:lnTo>
                  <a:pt x="370377" y="112420"/>
                </a:lnTo>
                <a:lnTo>
                  <a:pt x="362046" y="70032"/>
                </a:lnTo>
                <a:lnTo>
                  <a:pt x="348867" y="49719"/>
                </a:lnTo>
                <a:close/>
              </a:path>
            </a:pathLst>
          </a:custGeom>
          <a:solidFill>
            <a:srgbClr val="E46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1596" y="5465257"/>
            <a:ext cx="622778" cy="1040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37152" y="4463470"/>
            <a:ext cx="238760" cy="974725"/>
          </a:xfrm>
          <a:custGeom>
            <a:avLst/>
            <a:gdLst/>
            <a:ahLst/>
            <a:cxnLst/>
            <a:rect l="l" t="t" r="r" b="b"/>
            <a:pathLst>
              <a:path w="238760" h="974725">
                <a:moveTo>
                  <a:pt x="149373" y="287996"/>
                </a:moveTo>
                <a:lnTo>
                  <a:pt x="93017" y="287996"/>
                </a:lnTo>
                <a:lnTo>
                  <a:pt x="93394" y="290722"/>
                </a:lnTo>
                <a:lnTo>
                  <a:pt x="94395" y="293644"/>
                </a:lnTo>
                <a:lnTo>
                  <a:pt x="95976" y="296673"/>
                </a:lnTo>
                <a:lnTo>
                  <a:pt x="98986" y="305758"/>
                </a:lnTo>
                <a:lnTo>
                  <a:pt x="101138" y="316360"/>
                </a:lnTo>
                <a:lnTo>
                  <a:pt x="102467" y="328544"/>
                </a:lnTo>
                <a:lnTo>
                  <a:pt x="102971" y="342309"/>
                </a:lnTo>
                <a:lnTo>
                  <a:pt x="102913" y="345718"/>
                </a:lnTo>
                <a:lnTo>
                  <a:pt x="102740" y="347428"/>
                </a:lnTo>
                <a:lnTo>
                  <a:pt x="101557" y="416318"/>
                </a:lnTo>
                <a:lnTo>
                  <a:pt x="100589" y="477914"/>
                </a:lnTo>
                <a:lnTo>
                  <a:pt x="99828" y="532770"/>
                </a:lnTo>
                <a:lnTo>
                  <a:pt x="99272" y="580884"/>
                </a:lnTo>
                <a:lnTo>
                  <a:pt x="98927" y="621509"/>
                </a:lnTo>
                <a:lnTo>
                  <a:pt x="98841" y="684022"/>
                </a:lnTo>
                <a:lnTo>
                  <a:pt x="98855" y="690923"/>
                </a:lnTo>
                <a:lnTo>
                  <a:pt x="98739" y="705732"/>
                </a:lnTo>
                <a:lnTo>
                  <a:pt x="99855" y="751563"/>
                </a:lnTo>
                <a:lnTo>
                  <a:pt x="102682" y="801778"/>
                </a:lnTo>
                <a:lnTo>
                  <a:pt x="107191" y="855086"/>
                </a:lnTo>
                <a:lnTo>
                  <a:pt x="113381" y="911488"/>
                </a:lnTo>
                <a:lnTo>
                  <a:pt x="121255" y="970984"/>
                </a:lnTo>
                <a:lnTo>
                  <a:pt x="122072" y="973043"/>
                </a:lnTo>
                <a:lnTo>
                  <a:pt x="122072" y="973388"/>
                </a:lnTo>
                <a:lnTo>
                  <a:pt x="122205" y="973645"/>
                </a:lnTo>
                <a:lnTo>
                  <a:pt x="122482" y="973806"/>
                </a:lnTo>
                <a:lnTo>
                  <a:pt x="122741" y="974001"/>
                </a:lnTo>
                <a:lnTo>
                  <a:pt x="122969" y="974250"/>
                </a:lnTo>
                <a:lnTo>
                  <a:pt x="123149" y="974591"/>
                </a:lnTo>
                <a:lnTo>
                  <a:pt x="123685" y="974606"/>
                </a:lnTo>
                <a:lnTo>
                  <a:pt x="134084" y="916159"/>
                </a:lnTo>
                <a:lnTo>
                  <a:pt x="137915" y="870624"/>
                </a:lnTo>
                <a:lnTo>
                  <a:pt x="141096" y="822621"/>
                </a:lnTo>
                <a:lnTo>
                  <a:pt x="143306" y="779138"/>
                </a:lnTo>
                <a:lnTo>
                  <a:pt x="144546" y="740176"/>
                </a:lnTo>
                <a:lnTo>
                  <a:pt x="144820" y="705732"/>
                </a:lnTo>
                <a:lnTo>
                  <a:pt x="144720" y="690923"/>
                </a:lnTo>
                <a:lnTo>
                  <a:pt x="144414" y="684438"/>
                </a:lnTo>
                <a:lnTo>
                  <a:pt x="144093" y="656131"/>
                </a:lnTo>
                <a:lnTo>
                  <a:pt x="142583" y="580156"/>
                </a:lnTo>
                <a:lnTo>
                  <a:pt x="141388" y="532071"/>
                </a:lnTo>
                <a:lnTo>
                  <a:pt x="139900" y="477255"/>
                </a:lnTo>
                <a:lnTo>
                  <a:pt x="138117" y="415708"/>
                </a:lnTo>
                <a:lnTo>
                  <a:pt x="136058" y="347982"/>
                </a:lnTo>
                <a:lnTo>
                  <a:pt x="136039" y="342309"/>
                </a:lnTo>
                <a:lnTo>
                  <a:pt x="142387" y="297515"/>
                </a:lnTo>
                <a:lnTo>
                  <a:pt x="143799" y="294420"/>
                </a:lnTo>
                <a:lnTo>
                  <a:pt x="144745" y="291593"/>
                </a:lnTo>
                <a:lnTo>
                  <a:pt x="145260" y="288867"/>
                </a:lnTo>
                <a:lnTo>
                  <a:pt x="149373" y="287996"/>
                </a:lnTo>
                <a:close/>
              </a:path>
              <a:path w="238760" h="974725">
                <a:moveTo>
                  <a:pt x="144414" y="684439"/>
                </a:moveTo>
                <a:lnTo>
                  <a:pt x="144418" y="684777"/>
                </a:lnTo>
                <a:lnTo>
                  <a:pt x="144414" y="684439"/>
                </a:lnTo>
                <a:close/>
              </a:path>
              <a:path w="238760" h="974725">
                <a:moveTo>
                  <a:pt x="144414" y="684438"/>
                </a:moveTo>
                <a:close/>
              </a:path>
              <a:path w="238760" h="974725">
                <a:moveTo>
                  <a:pt x="98837" y="683686"/>
                </a:moveTo>
                <a:lnTo>
                  <a:pt x="98839" y="684022"/>
                </a:lnTo>
                <a:lnTo>
                  <a:pt x="98837" y="683686"/>
                </a:lnTo>
                <a:close/>
              </a:path>
              <a:path w="238760" h="974725">
                <a:moveTo>
                  <a:pt x="115977" y="219"/>
                </a:moveTo>
                <a:lnTo>
                  <a:pt x="112697" y="276"/>
                </a:lnTo>
                <a:lnTo>
                  <a:pt x="109584" y="1936"/>
                </a:lnTo>
                <a:lnTo>
                  <a:pt x="106607" y="5209"/>
                </a:lnTo>
                <a:lnTo>
                  <a:pt x="101840" y="9899"/>
                </a:lnTo>
                <a:lnTo>
                  <a:pt x="98607" y="17338"/>
                </a:lnTo>
                <a:lnTo>
                  <a:pt x="96894" y="27518"/>
                </a:lnTo>
                <a:lnTo>
                  <a:pt x="96549" y="29213"/>
                </a:lnTo>
                <a:lnTo>
                  <a:pt x="96429" y="37562"/>
                </a:lnTo>
                <a:lnTo>
                  <a:pt x="97254" y="41662"/>
                </a:lnTo>
                <a:lnTo>
                  <a:pt x="98878" y="45431"/>
                </a:lnTo>
                <a:lnTo>
                  <a:pt x="100688" y="50241"/>
                </a:lnTo>
                <a:lnTo>
                  <a:pt x="101977" y="56394"/>
                </a:lnTo>
                <a:lnTo>
                  <a:pt x="102768" y="64392"/>
                </a:lnTo>
                <a:lnTo>
                  <a:pt x="103122" y="69015"/>
                </a:lnTo>
                <a:lnTo>
                  <a:pt x="103953" y="74476"/>
                </a:lnTo>
                <a:lnTo>
                  <a:pt x="105217" y="80194"/>
                </a:lnTo>
                <a:lnTo>
                  <a:pt x="105188" y="81208"/>
                </a:lnTo>
                <a:lnTo>
                  <a:pt x="103174" y="120441"/>
                </a:lnTo>
                <a:lnTo>
                  <a:pt x="101780" y="161320"/>
                </a:lnTo>
                <a:lnTo>
                  <a:pt x="101072" y="201876"/>
                </a:lnTo>
                <a:lnTo>
                  <a:pt x="101109" y="261561"/>
                </a:lnTo>
                <a:lnTo>
                  <a:pt x="83740" y="264461"/>
                </a:lnTo>
                <a:lnTo>
                  <a:pt x="28124" y="275300"/>
                </a:lnTo>
                <a:lnTo>
                  <a:pt x="3091" y="288664"/>
                </a:lnTo>
                <a:lnTo>
                  <a:pt x="2627" y="289111"/>
                </a:lnTo>
                <a:lnTo>
                  <a:pt x="871" y="291459"/>
                </a:lnTo>
                <a:lnTo>
                  <a:pt x="0" y="293486"/>
                </a:lnTo>
                <a:lnTo>
                  <a:pt x="33" y="298940"/>
                </a:lnTo>
                <a:lnTo>
                  <a:pt x="1202" y="300657"/>
                </a:lnTo>
                <a:lnTo>
                  <a:pt x="3506" y="300358"/>
                </a:lnTo>
                <a:lnTo>
                  <a:pt x="21353" y="296673"/>
                </a:lnTo>
                <a:lnTo>
                  <a:pt x="49914" y="292166"/>
                </a:lnTo>
                <a:lnTo>
                  <a:pt x="77649" y="288664"/>
                </a:lnTo>
                <a:lnTo>
                  <a:pt x="93017" y="287996"/>
                </a:lnTo>
                <a:lnTo>
                  <a:pt x="149373" y="287996"/>
                </a:lnTo>
                <a:lnTo>
                  <a:pt x="154134" y="286988"/>
                </a:lnTo>
                <a:lnTo>
                  <a:pt x="236233" y="286988"/>
                </a:lnTo>
                <a:lnTo>
                  <a:pt x="236105" y="286797"/>
                </a:lnTo>
                <a:lnTo>
                  <a:pt x="189449" y="271595"/>
                </a:lnTo>
                <a:lnTo>
                  <a:pt x="136822" y="262166"/>
                </a:lnTo>
                <a:lnTo>
                  <a:pt x="136666" y="238158"/>
                </a:lnTo>
                <a:lnTo>
                  <a:pt x="136563" y="228092"/>
                </a:lnTo>
                <a:lnTo>
                  <a:pt x="136408" y="219886"/>
                </a:lnTo>
                <a:lnTo>
                  <a:pt x="136186" y="211487"/>
                </a:lnTo>
                <a:lnTo>
                  <a:pt x="135896" y="202911"/>
                </a:lnTo>
                <a:lnTo>
                  <a:pt x="135892" y="201876"/>
                </a:lnTo>
                <a:lnTo>
                  <a:pt x="135472" y="178869"/>
                </a:lnTo>
                <a:lnTo>
                  <a:pt x="135180" y="174776"/>
                </a:lnTo>
                <a:lnTo>
                  <a:pt x="134514" y="154849"/>
                </a:lnTo>
                <a:lnTo>
                  <a:pt x="133262" y="130402"/>
                </a:lnTo>
                <a:lnTo>
                  <a:pt x="132626" y="119217"/>
                </a:lnTo>
                <a:lnTo>
                  <a:pt x="132153" y="110493"/>
                </a:lnTo>
                <a:lnTo>
                  <a:pt x="131866" y="104643"/>
                </a:lnTo>
                <a:lnTo>
                  <a:pt x="131763" y="101671"/>
                </a:lnTo>
                <a:lnTo>
                  <a:pt x="130784" y="88369"/>
                </a:lnTo>
                <a:lnTo>
                  <a:pt x="130298" y="81208"/>
                </a:lnTo>
                <a:lnTo>
                  <a:pt x="130288" y="80194"/>
                </a:lnTo>
                <a:lnTo>
                  <a:pt x="131652" y="71701"/>
                </a:lnTo>
                <a:lnTo>
                  <a:pt x="132419" y="66427"/>
                </a:lnTo>
                <a:lnTo>
                  <a:pt x="137675" y="42343"/>
                </a:lnTo>
                <a:lnTo>
                  <a:pt x="138539" y="38271"/>
                </a:lnTo>
                <a:lnTo>
                  <a:pt x="138423" y="31097"/>
                </a:lnTo>
                <a:lnTo>
                  <a:pt x="138308" y="29919"/>
                </a:lnTo>
                <a:lnTo>
                  <a:pt x="137937" y="28213"/>
                </a:lnTo>
                <a:lnTo>
                  <a:pt x="136098" y="17974"/>
                </a:lnTo>
                <a:lnTo>
                  <a:pt x="132760" y="10417"/>
                </a:lnTo>
                <a:lnTo>
                  <a:pt x="127933" y="5565"/>
                </a:lnTo>
                <a:lnTo>
                  <a:pt x="124354" y="1756"/>
                </a:lnTo>
                <a:lnTo>
                  <a:pt x="121349" y="276"/>
                </a:lnTo>
                <a:lnTo>
                  <a:pt x="117200" y="273"/>
                </a:lnTo>
                <a:lnTo>
                  <a:pt x="116925" y="245"/>
                </a:lnTo>
                <a:lnTo>
                  <a:pt x="115977" y="219"/>
                </a:lnTo>
                <a:close/>
              </a:path>
              <a:path w="238760" h="974725">
                <a:moveTo>
                  <a:pt x="236233" y="286988"/>
                </a:moveTo>
                <a:lnTo>
                  <a:pt x="154134" y="286988"/>
                </a:lnTo>
                <a:lnTo>
                  <a:pt x="161014" y="287107"/>
                </a:lnTo>
                <a:lnTo>
                  <a:pt x="165912" y="289213"/>
                </a:lnTo>
                <a:lnTo>
                  <a:pt x="178814" y="291492"/>
                </a:lnTo>
                <a:lnTo>
                  <a:pt x="202426" y="294420"/>
                </a:lnTo>
                <a:lnTo>
                  <a:pt x="235389" y="298029"/>
                </a:lnTo>
                <a:lnTo>
                  <a:pt x="237524" y="298389"/>
                </a:lnTo>
                <a:lnTo>
                  <a:pt x="238556" y="296740"/>
                </a:lnTo>
                <a:lnTo>
                  <a:pt x="238532" y="291265"/>
                </a:lnTo>
                <a:lnTo>
                  <a:pt x="237722" y="289213"/>
                </a:lnTo>
                <a:lnTo>
                  <a:pt x="236233" y="286988"/>
                </a:lnTo>
                <a:close/>
              </a:path>
              <a:path w="238760" h="974725">
                <a:moveTo>
                  <a:pt x="136666" y="238158"/>
                </a:moveTo>
                <a:lnTo>
                  <a:pt x="136671" y="238668"/>
                </a:lnTo>
                <a:lnTo>
                  <a:pt x="136666" y="238158"/>
                </a:lnTo>
                <a:close/>
              </a:path>
              <a:path w="238760" h="974725">
                <a:moveTo>
                  <a:pt x="133262" y="130402"/>
                </a:moveTo>
                <a:lnTo>
                  <a:pt x="133286" y="130816"/>
                </a:lnTo>
                <a:lnTo>
                  <a:pt x="133262" y="130402"/>
                </a:lnTo>
                <a:close/>
              </a:path>
              <a:path w="238760" h="974725">
                <a:moveTo>
                  <a:pt x="120787" y="0"/>
                </a:moveTo>
                <a:lnTo>
                  <a:pt x="117237" y="276"/>
                </a:lnTo>
                <a:lnTo>
                  <a:pt x="121349" y="276"/>
                </a:lnTo>
                <a:lnTo>
                  <a:pt x="120787" y="0"/>
                </a:lnTo>
                <a:close/>
              </a:path>
            </a:pathLst>
          </a:custGeom>
          <a:solidFill>
            <a:srgbClr val="1211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40352" y="4729902"/>
            <a:ext cx="232153" cy="352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46528" y="4751002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320"/>
                </a:lnTo>
              </a:path>
            </a:pathLst>
          </a:custGeom>
          <a:ln w="27392">
            <a:solidFill>
              <a:srgbClr val="1211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36292" y="4468857"/>
            <a:ext cx="36830" cy="73025"/>
          </a:xfrm>
          <a:custGeom>
            <a:avLst/>
            <a:gdLst/>
            <a:ahLst/>
            <a:cxnLst/>
            <a:rect l="l" t="t" r="r" b="b"/>
            <a:pathLst>
              <a:path w="36829" h="73025">
                <a:moveTo>
                  <a:pt x="18130" y="0"/>
                </a:moveTo>
                <a:lnTo>
                  <a:pt x="15289" y="287"/>
                </a:lnTo>
                <a:lnTo>
                  <a:pt x="12805" y="1266"/>
                </a:lnTo>
                <a:lnTo>
                  <a:pt x="10685" y="2943"/>
                </a:lnTo>
                <a:lnTo>
                  <a:pt x="5558" y="6595"/>
                </a:lnTo>
                <a:lnTo>
                  <a:pt x="2146" y="13694"/>
                </a:lnTo>
                <a:lnTo>
                  <a:pt x="435" y="24231"/>
                </a:lnTo>
                <a:lnTo>
                  <a:pt x="83" y="25234"/>
                </a:lnTo>
                <a:lnTo>
                  <a:pt x="0" y="31133"/>
                </a:lnTo>
                <a:lnTo>
                  <a:pt x="540" y="33688"/>
                </a:lnTo>
                <a:lnTo>
                  <a:pt x="2883" y="38832"/>
                </a:lnTo>
                <a:lnTo>
                  <a:pt x="4399" y="45916"/>
                </a:lnTo>
                <a:lnTo>
                  <a:pt x="6246" y="57527"/>
                </a:lnTo>
                <a:lnTo>
                  <a:pt x="6443" y="59230"/>
                </a:lnTo>
                <a:lnTo>
                  <a:pt x="7299" y="64526"/>
                </a:lnTo>
                <a:lnTo>
                  <a:pt x="8748" y="72891"/>
                </a:lnTo>
                <a:lnTo>
                  <a:pt x="8849" y="68305"/>
                </a:lnTo>
                <a:lnTo>
                  <a:pt x="9357" y="62024"/>
                </a:lnTo>
                <a:lnTo>
                  <a:pt x="9829" y="57527"/>
                </a:lnTo>
                <a:lnTo>
                  <a:pt x="11146" y="46208"/>
                </a:lnTo>
                <a:lnTo>
                  <a:pt x="12010" y="41107"/>
                </a:lnTo>
                <a:lnTo>
                  <a:pt x="13040" y="36705"/>
                </a:lnTo>
                <a:lnTo>
                  <a:pt x="15106" y="26174"/>
                </a:lnTo>
                <a:lnTo>
                  <a:pt x="16841" y="20248"/>
                </a:lnTo>
                <a:lnTo>
                  <a:pt x="18256" y="18896"/>
                </a:lnTo>
                <a:lnTo>
                  <a:pt x="34615" y="18896"/>
                </a:lnTo>
                <a:lnTo>
                  <a:pt x="33464" y="14437"/>
                </a:lnTo>
                <a:lnTo>
                  <a:pt x="29567" y="6835"/>
                </a:lnTo>
                <a:lnTo>
                  <a:pt x="24456" y="2023"/>
                </a:lnTo>
                <a:lnTo>
                  <a:pt x="18130" y="0"/>
                </a:lnTo>
                <a:close/>
              </a:path>
              <a:path w="36829" h="73025">
                <a:moveTo>
                  <a:pt x="34615" y="18896"/>
                </a:moveTo>
                <a:lnTo>
                  <a:pt x="18256" y="18896"/>
                </a:lnTo>
                <a:lnTo>
                  <a:pt x="21302" y="23904"/>
                </a:lnTo>
                <a:lnTo>
                  <a:pt x="23731" y="31133"/>
                </a:lnTo>
                <a:lnTo>
                  <a:pt x="25543" y="40582"/>
                </a:lnTo>
                <a:lnTo>
                  <a:pt x="26737" y="52252"/>
                </a:lnTo>
                <a:lnTo>
                  <a:pt x="27107" y="54982"/>
                </a:lnTo>
                <a:lnTo>
                  <a:pt x="27500" y="59230"/>
                </a:lnTo>
                <a:lnTo>
                  <a:pt x="27870" y="64363"/>
                </a:lnTo>
                <a:lnTo>
                  <a:pt x="27964" y="66955"/>
                </a:lnTo>
                <a:lnTo>
                  <a:pt x="28084" y="68629"/>
                </a:lnTo>
                <a:lnTo>
                  <a:pt x="28469" y="72718"/>
                </a:lnTo>
                <a:lnTo>
                  <a:pt x="29674" y="66955"/>
                </a:lnTo>
                <a:lnTo>
                  <a:pt x="30330" y="62175"/>
                </a:lnTo>
                <a:lnTo>
                  <a:pt x="30545" y="57527"/>
                </a:lnTo>
                <a:lnTo>
                  <a:pt x="31334" y="49438"/>
                </a:lnTo>
                <a:lnTo>
                  <a:pt x="32713" y="42482"/>
                </a:lnTo>
                <a:lnTo>
                  <a:pt x="34632" y="37061"/>
                </a:lnTo>
                <a:lnTo>
                  <a:pt x="35859" y="34357"/>
                </a:lnTo>
                <a:lnTo>
                  <a:pt x="36457" y="31474"/>
                </a:lnTo>
                <a:lnTo>
                  <a:pt x="36338" y="25850"/>
                </a:lnTo>
                <a:lnTo>
                  <a:pt x="36147" y="24828"/>
                </a:lnTo>
                <a:lnTo>
                  <a:pt x="34615" y="18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4036" y="4734435"/>
            <a:ext cx="126364" cy="29845"/>
          </a:xfrm>
          <a:custGeom>
            <a:avLst/>
            <a:gdLst/>
            <a:ahLst/>
            <a:cxnLst/>
            <a:rect l="l" t="t" r="r" b="b"/>
            <a:pathLst>
              <a:path w="126364" h="29845">
                <a:moveTo>
                  <a:pt x="36391" y="0"/>
                </a:moveTo>
                <a:lnTo>
                  <a:pt x="1057" y="16772"/>
                </a:lnTo>
                <a:lnTo>
                  <a:pt x="792" y="16772"/>
                </a:lnTo>
                <a:lnTo>
                  <a:pt x="0" y="17773"/>
                </a:lnTo>
                <a:lnTo>
                  <a:pt x="5982" y="21802"/>
                </a:lnTo>
                <a:lnTo>
                  <a:pt x="9648" y="25422"/>
                </a:lnTo>
                <a:lnTo>
                  <a:pt x="11810" y="29225"/>
                </a:lnTo>
                <a:lnTo>
                  <a:pt x="12070" y="29725"/>
                </a:lnTo>
                <a:lnTo>
                  <a:pt x="12340" y="29729"/>
                </a:lnTo>
                <a:lnTo>
                  <a:pt x="12329" y="29225"/>
                </a:lnTo>
                <a:lnTo>
                  <a:pt x="12509" y="29225"/>
                </a:lnTo>
                <a:lnTo>
                  <a:pt x="12599" y="28721"/>
                </a:lnTo>
                <a:lnTo>
                  <a:pt x="16994" y="23367"/>
                </a:lnTo>
                <a:lnTo>
                  <a:pt x="21994" y="18916"/>
                </a:lnTo>
                <a:lnTo>
                  <a:pt x="25383" y="16772"/>
                </a:lnTo>
                <a:lnTo>
                  <a:pt x="795" y="16769"/>
                </a:lnTo>
                <a:lnTo>
                  <a:pt x="25389" y="16769"/>
                </a:lnTo>
                <a:lnTo>
                  <a:pt x="27600" y="15370"/>
                </a:lnTo>
                <a:lnTo>
                  <a:pt x="33811" y="12726"/>
                </a:lnTo>
                <a:lnTo>
                  <a:pt x="34519" y="12405"/>
                </a:lnTo>
                <a:lnTo>
                  <a:pt x="35049" y="12236"/>
                </a:lnTo>
                <a:lnTo>
                  <a:pt x="35410" y="12236"/>
                </a:lnTo>
                <a:lnTo>
                  <a:pt x="35938" y="11736"/>
                </a:lnTo>
                <a:lnTo>
                  <a:pt x="107714" y="11736"/>
                </a:lnTo>
                <a:lnTo>
                  <a:pt x="82264" y="6246"/>
                </a:lnTo>
                <a:lnTo>
                  <a:pt x="53789" y="1803"/>
                </a:lnTo>
                <a:lnTo>
                  <a:pt x="36391" y="0"/>
                </a:lnTo>
                <a:close/>
              </a:path>
              <a:path w="126364" h="29845">
                <a:moveTo>
                  <a:pt x="107714" y="11736"/>
                </a:moveTo>
                <a:lnTo>
                  <a:pt x="35938" y="11736"/>
                </a:lnTo>
                <a:lnTo>
                  <a:pt x="126057" y="18839"/>
                </a:lnTo>
                <a:lnTo>
                  <a:pt x="110219" y="12276"/>
                </a:lnTo>
                <a:lnTo>
                  <a:pt x="107714" y="1173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4685" y="4763105"/>
            <a:ext cx="159721" cy="2253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35766" y="4762249"/>
            <a:ext cx="107950" cy="125095"/>
          </a:xfrm>
          <a:custGeom>
            <a:avLst/>
            <a:gdLst/>
            <a:ahLst/>
            <a:cxnLst/>
            <a:rect l="l" t="t" r="r" b="b"/>
            <a:pathLst>
              <a:path w="107950" h="125095">
                <a:moveTo>
                  <a:pt x="60212" y="0"/>
                </a:moveTo>
                <a:lnTo>
                  <a:pt x="52572" y="0"/>
                </a:lnTo>
                <a:lnTo>
                  <a:pt x="44030" y="562"/>
                </a:lnTo>
                <a:lnTo>
                  <a:pt x="8649" y="25502"/>
                </a:lnTo>
                <a:lnTo>
                  <a:pt x="0" y="62787"/>
                </a:lnTo>
                <a:lnTo>
                  <a:pt x="255" y="71387"/>
                </a:lnTo>
                <a:lnTo>
                  <a:pt x="14446" y="111848"/>
                </a:lnTo>
                <a:lnTo>
                  <a:pt x="51917" y="125092"/>
                </a:lnTo>
                <a:lnTo>
                  <a:pt x="59352" y="124754"/>
                </a:lnTo>
                <a:lnTo>
                  <a:pt x="66056" y="123740"/>
                </a:lnTo>
                <a:lnTo>
                  <a:pt x="72028" y="122050"/>
                </a:lnTo>
                <a:lnTo>
                  <a:pt x="77268" y="119684"/>
                </a:lnTo>
                <a:lnTo>
                  <a:pt x="80262" y="118024"/>
                </a:lnTo>
                <a:lnTo>
                  <a:pt x="51052" y="118024"/>
                </a:lnTo>
                <a:lnTo>
                  <a:pt x="44810" y="117989"/>
                </a:lnTo>
                <a:lnTo>
                  <a:pt x="25949" y="82443"/>
                </a:lnTo>
                <a:lnTo>
                  <a:pt x="25672" y="70989"/>
                </a:lnTo>
                <a:lnTo>
                  <a:pt x="25744" y="47108"/>
                </a:lnTo>
                <a:lnTo>
                  <a:pt x="39846" y="8265"/>
                </a:lnTo>
                <a:lnTo>
                  <a:pt x="44912" y="6889"/>
                </a:lnTo>
                <a:lnTo>
                  <a:pt x="78570" y="6889"/>
                </a:lnTo>
                <a:lnTo>
                  <a:pt x="66940" y="1377"/>
                </a:lnTo>
                <a:lnTo>
                  <a:pt x="60212" y="0"/>
                </a:lnTo>
                <a:close/>
              </a:path>
              <a:path w="107950" h="125095">
                <a:moveTo>
                  <a:pt x="100347" y="82443"/>
                </a:moveTo>
                <a:lnTo>
                  <a:pt x="74877" y="82443"/>
                </a:lnTo>
                <a:lnTo>
                  <a:pt x="75011" y="83422"/>
                </a:lnTo>
                <a:lnTo>
                  <a:pt x="75076" y="92450"/>
                </a:lnTo>
                <a:lnTo>
                  <a:pt x="57324" y="118024"/>
                </a:lnTo>
                <a:lnTo>
                  <a:pt x="80262" y="118024"/>
                </a:lnTo>
                <a:lnTo>
                  <a:pt x="83766" y="116081"/>
                </a:lnTo>
                <a:lnTo>
                  <a:pt x="88709" y="111221"/>
                </a:lnTo>
                <a:lnTo>
                  <a:pt x="95473" y="98995"/>
                </a:lnTo>
                <a:lnTo>
                  <a:pt x="98228" y="91442"/>
                </a:lnTo>
                <a:lnTo>
                  <a:pt x="100347" y="82443"/>
                </a:lnTo>
                <a:close/>
              </a:path>
              <a:path w="107950" h="125095">
                <a:moveTo>
                  <a:pt x="107572" y="75418"/>
                </a:moveTo>
                <a:lnTo>
                  <a:pt x="68056" y="75418"/>
                </a:lnTo>
                <a:lnTo>
                  <a:pt x="68056" y="82443"/>
                </a:lnTo>
                <a:lnTo>
                  <a:pt x="107572" y="82443"/>
                </a:lnTo>
                <a:lnTo>
                  <a:pt x="107572" y="75418"/>
                </a:lnTo>
                <a:close/>
              </a:path>
              <a:path w="107950" h="125095">
                <a:moveTo>
                  <a:pt x="103630" y="42270"/>
                </a:moveTo>
                <a:lnTo>
                  <a:pt x="68056" y="42270"/>
                </a:lnTo>
                <a:lnTo>
                  <a:pt x="68056" y="49287"/>
                </a:lnTo>
                <a:lnTo>
                  <a:pt x="103630" y="49287"/>
                </a:lnTo>
                <a:lnTo>
                  <a:pt x="103630" y="42270"/>
                </a:lnTo>
                <a:close/>
              </a:path>
              <a:path w="107950" h="125095">
                <a:moveTo>
                  <a:pt x="78570" y="6889"/>
                </a:moveTo>
                <a:lnTo>
                  <a:pt x="60661" y="6889"/>
                </a:lnTo>
                <a:lnTo>
                  <a:pt x="66832" y="10313"/>
                </a:lnTo>
                <a:lnTo>
                  <a:pt x="73107" y="23992"/>
                </a:lnTo>
                <a:lnTo>
                  <a:pt x="74676" y="31268"/>
                </a:lnTo>
                <a:lnTo>
                  <a:pt x="74738" y="41866"/>
                </a:lnTo>
                <a:lnTo>
                  <a:pt x="74874" y="42270"/>
                </a:lnTo>
                <a:lnTo>
                  <a:pt x="98077" y="42270"/>
                </a:lnTo>
                <a:lnTo>
                  <a:pt x="97975" y="37986"/>
                </a:lnTo>
                <a:lnTo>
                  <a:pt x="97007" y="33432"/>
                </a:lnTo>
                <a:lnTo>
                  <a:pt x="93334" y="23776"/>
                </a:lnTo>
                <a:lnTo>
                  <a:pt x="90591" y="19180"/>
                </a:lnTo>
                <a:lnTo>
                  <a:pt x="83287" y="10439"/>
                </a:lnTo>
                <a:lnTo>
                  <a:pt x="78570" y="688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38705" y="4553470"/>
            <a:ext cx="38100" cy="92075"/>
          </a:xfrm>
          <a:custGeom>
            <a:avLst/>
            <a:gdLst/>
            <a:ahLst/>
            <a:cxnLst/>
            <a:rect l="l" t="t" r="r" b="b"/>
            <a:pathLst>
              <a:path w="38100" h="92075">
                <a:moveTo>
                  <a:pt x="2148" y="0"/>
                </a:moveTo>
                <a:lnTo>
                  <a:pt x="1788" y="17355"/>
                </a:lnTo>
                <a:lnTo>
                  <a:pt x="1373" y="33044"/>
                </a:lnTo>
                <a:lnTo>
                  <a:pt x="832" y="47139"/>
                </a:lnTo>
                <a:lnTo>
                  <a:pt x="0" y="62020"/>
                </a:lnTo>
                <a:lnTo>
                  <a:pt x="10859" y="66913"/>
                </a:lnTo>
                <a:lnTo>
                  <a:pt x="19799" y="72932"/>
                </a:lnTo>
                <a:lnTo>
                  <a:pt x="28213" y="80875"/>
                </a:lnTo>
                <a:lnTo>
                  <a:pt x="37494" y="91537"/>
                </a:lnTo>
                <a:lnTo>
                  <a:pt x="36904" y="79764"/>
                </a:lnTo>
                <a:lnTo>
                  <a:pt x="34734" y="54947"/>
                </a:lnTo>
                <a:lnTo>
                  <a:pt x="32246" y="33044"/>
                </a:lnTo>
                <a:lnTo>
                  <a:pt x="27618" y="33044"/>
                </a:lnTo>
                <a:lnTo>
                  <a:pt x="20839" y="32515"/>
                </a:lnTo>
                <a:lnTo>
                  <a:pt x="14571" y="23641"/>
                </a:lnTo>
                <a:lnTo>
                  <a:pt x="10025" y="16680"/>
                </a:lnTo>
                <a:lnTo>
                  <a:pt x="6132" y="8888"/>
                </a:lnTo>
                <a:lnTo>
                  <a:pt x="3353" y="2561"/>
                </a:lnTo>
                <a:lnTo>
                  <a:pt x="2148" y="0"/>
                </a:lnTo>
                <a:close/>
              </a:path>
              <a:path w="38100" h="92075">
                <a:moveTo>
                  <a:pt x="29937" y="23270"/>
                </a:moveTo>
                <a:lnTo>
                  <a:pt x="29559" y="23658"/>
                </a:lnTo>
                <a:lnTo>
                  <a:pt x="29808" y="26262"/>
                </a:lnTo>
                <a:lnTo>
                  <a:pt x="29396" y="28990"/>
                </a:lnTo>
                <a:lnTo>
                  <a:pt x="27618" y="33044"/>
                </a:lnTo>
                <a:lnTo>
                  <a:pt x="32246" y="33044"/>
                </a:lnTo>
                <a:lnTo>
                  <a:pt x="32055" y="31358"/>
                </a:lnTo>
                <a:lnTo>
                  <a:pt x="29937" y="23270"/>
                </a:lnTo>
                <a:close/>
              </a:path>
            </a:pathLst>
          </a:custGeom>
          <a:solidFill>
            <a:srgbClr val="E311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37754" y="4598197"/>
            <a:ext cx="38735" cy="66675"/>
          </a:xfrm>
          <a:custGeom>
            <a:avLst/>
            <a:gdLst/>
            <a:ahLst/>
            <a:cxnLst/>
            <a:rect l="l" t="t" r="r" b="b"/>
            <a:pathLst>
              <a:path w="38735" h="66675">
                <a:moveTo>
                  <a:pt x="2026" y="0"/>
                </a:moveTo>
                <a:lnTo>
                  <a:pt x="1162" y="4534"/>
                </a:lnTo>
                <a:lnTo>
                  <a:pt x="334" y="18819"/>
                </a:lnTo>
                <a:lnTo>
                  <a:pt x="35" y="31277"/>
                </a:lnTo>
                <a:lnTo>
                  <a:pt x="0" y="42771"/>
                </a:lnTo>
                <a:lnTo>
                  <a:pt x="197" y="53545"/>
                </a:lnTo>
                <a:lnTo>
                  <a:pt x="701" y="62269"/>
                </a:lnTo>
                <a:lnTo>
                  <a:pt x="3913" y="66470"/>
                </a:lnTo>
                <a:lnTo>
                  <a:pt x="33437" y="63129"/>
                </a:lnTo>
                <a:lnTo>
                  <a:pt x="33069" y="55860"/>
                </a:lnTo>
                <a:lnTo>
                  <a:pt x="38570" y="49362"/>
                </a:lnTo>
                <a:lnTo>
                  <a:pt x="38516" y="42771"/>
                </a:lnTo>
                <a:lnTo>
                  <a:pt x="38218" y="31277"/>
                </a:lnTo>
                <a:lnTo>
                  <a:pt x="37645" y="21711"/>
                </a:lnTo>
                <a:lnTo>
                  <a:pt x="37606" y="21300"/>
                </a:lnTo>
                <a:lnTo>
                  <a:pt x="25333" y="21300"/>
                </a:lnTo>
                <a:lnTo>
                  <a:pt x="16447" y="17640"/>
                </a:lnTo>
                <a:lnTo>
                  <a:pt x="7921" y="10223"/>
                </a:lnTo>
                <a:lnTo>
                  <a:pt x="2026" y="0"/>
                </a:lnTo>
                <a:close/>
              </a:path>
              <a:path w="38735" h="66675">
                <a:moveTo>
                  <a:pt x="35696" y="7767"/>
                </a:moveTo>
                <a:lnTo>
                  <a:pt x="35705" y="10774"/>
                </a:lnTo>
                <a:lnTo>
                  <a:pt x="35087" y="15743"/>
                </a:lnTo>
                <a:lnTo>
                  <a:pt x="32303" y="20252"/>
                </a:lnTo>
                <a:lnTo>
                  <a:pt x="25333" y="21300"/>
                </a:lnTo>
                <a:lnTo>
                  <a:pt x="37606" y="21300"/>
                </a:lnTo>
                <a:lnTo>
                  <a:pt x="36978" y="14677"/>
                </a:lnTo>
                <a:lnTo>
                  <a:pt x="36399" y="10774"/>
                </a:lnTo>
                <a:lnTo>
                  <a:pt x="35696" y="7767"/>
                </a:lnTo>
                <a:close/>
              </a:path>
            </a:pathLst>
          </a:custGeom>
          <a:solidFill>
            <a:srgbClr val="3A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80954" y="4751783"/>
            <a:ext cx="140124" cy="675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35856" y="4638730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29">
                <a:moveTo>
                  <a:pt x="771" y="2883"/>
                </a:moveTo>
                <a:lnTo>
                  <a:pt x="853" y="4936"/>
                </a:lnTo>
                <a:lnTo>
                  <a:pt x="947" y="20880"/>
                </a:lnTo>
                <a:lnTo>
                  <a:pt x="53" y="38213"/>
                </a:lnTo>
                <a:lnTo>
                  <a:pt x="0" y="47755"/>
                </a:lnTo>
                <a:lnTo>
                  <a:pt x="278" y="57027"/>
                </a:lnTo>
                <a:lnTo>
                  <a:pt x="6083" y="62213"/>
                </a:lnTo>
                <a:lnTo>
                  <a:pt x="18855" y="61170"/>
                </a:lnTo>
                <a:lnTo>
                  <a:pt x="40430" y="38213"/>
                </a:lnTo>
                <a:lnTo>
                  <a:pt x="39672" y="25351"/>
                </a:lnTo>
                <a:lnTo>
                  <a:pt x="39622" y="17708"/>
                </a:lnTo>
                <a:lnTo>
                  <a:pt x="40350" y="5393"/>
                </a:lnTo>
                <a:lnTo>
                  <a:pt x="19563" y="5386"/>
                </a:lnTo>
                <a:lnTo>
                  <a:pt x="6609" y="3910"/>
                </a:lnTo>
                <a:lnTo>
                  <a:pt x="771" y="2883"/>
                </a:lnTo>
                <a:close/>
              </a:path>
              <a:path w="41275" h="62229">
                <a:moveTo>
                  <a:pt x="40669" y="0"/>
                </a:moveTo>
                <a:lnTo>
                  <a:pt x="40169" y="142"/>
                </a:lnTo>
                <a:lnTo>
                  <a:pt x="33059" y="4936"/>
                </a:lnTo>
                <a:lnTo>
                  <a:pt x="19622" y="5393"/>
                </a:lnTo>
                <a:lnTo>
                  <a:pt x="40350" y="5393"/>
                </a:lnTo>
                <a:lnTo>
                  <a:pt x="40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77116" y="4895935"/>
            <a:ext cx="58173" cy="1462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8967" y="4637540"/>
            <a:ext cx="1349762" cy="7481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32552" y="2536579"/>
            <a:ext cx="5786755" cy="0"/>
          </a:xfrm>
          <a:custGeom>
            <a:avLst/>
            <a:gdLst/>
            <a:ahLst/>
            <a:cxnLst/>
            <a:rect l="l" t="t" r="r" b="b"/>
            <a:pathLst>
              <a:path w="5786755">
                <a:moveTo>
                  <a:pt x="0" y="0"/>
                </a:moveTo>
                <a:lnTo>
                  <a:pt x="5786672" y="0"/>
                </a:lnTo>
              </a:path>
            </a:pathLst>
          </a:custGeom>
          <a:ln w="54897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73" y="4170274"/>
            <a:ext cx="5856605" cy="0"/>
          </a:xfrm>
          <a:custGeom>
            <a:avLst/>
            <a:gdLst/>
            <a:ahLst/>
            <a:cxnLst/>
            <a:rect l="l" t="t" r="r" b="b"/>
            <a:pathLst>
              <a:path w="5856605">
                <a:moveTo>
                  <a:pt x="0" y="0"/>
                </a:moveTo>
                <a:lnTo>
                  <a:pt x="5856447" y="0"/>
                </a:lnTo>
              </a:path>
            </a:pathLst>
          </a:custGeom>
          <a:ln w="54895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120" y="5794352"/>
            <a:ext cx="4103370" cy="0"/>
          </a:xfrm>
          <a:custGeom>
            <a:avLst/>
            <a:gdLst/>
            <a:ahLst/>
            <a:cxnLst/>
            <a:rect l="l" t="t" r="r" b="b"/>
            <a:pathLst>
              <a:path w="4103370">
                <a:moveTo>
                  <a:pt x="0" y="0"/>
                </a:moveTo>
                <a:lnTo>
                  <a:pt x="4102879" y="0"/>
                </a:lnTo>
              </a:path>
            </a:pathLst>
          </a:custGeom>
          <a:ln w="54895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072130"/>
          </a:xfrm>
          <a:custGeom>
            <a:avLst/>
            <a:gdLst/>
            <a:ahLst/>
            <a:cxnLst/>
            <a:rect l="l" t="t" r="r" b="b"/>
            <a:pathLst>
              <a:path w="9144000" h="3072130">
                <a:moveTo>
                  <a:pt x="0" y="0"/>
                </a:moveTo>
                <a:lnTo>
                  <a:pt x="9144000" y="0"/>
                </a:lnTo>
                <a:lnTo>
                  <a:pt x="9144000" y="3071940"/>
                </a:lnTo>
                <a:lnTo>
                  <a:pt x="0" y="307194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678" y="740642"/>
            <a:ext cx="181706" cy="23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865" y="740642"/>
            <a:ext cx="198550" cy="23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941" y="9531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941" y="8851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30" h="41909">
                <a:moveTo>
                  <a:pt x="0" y="41910"/>
                </a:moveTo>
                <a:lnTo>
                  <a:pt x="62002" y="41910"/>
                </a:lnTo>
                <a:lnTo>
                  <a:pt x="6200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941" y="8591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89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941" y="793750"/>
            <a:ext cx="62230" cy="39370"/>
          </a:xfrm>
          <a:custGeom>
            <a:avLst/>
            <a:gdLst/>
            <a:ahLst/>
            <a:cxnLst/>
            <a:rect l="l" t="t" r="r" b="b"/>
            <a:pathLst>
              <a:path w="62230" h="39369">
                <a:moveTo>
                  <a:pt x="0" y="39369"/>
                </a:moveTo>
                <a:lnTo>
                  <a:pt x="62002" y="39369"/>
                </a:lnTo>
                <a:lnTo>
                  <a:pt x="6200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5941" y="7670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196" y="740642"/>
            <a:ext cx="209303" cy="23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9531" y="734907"/>
            <a:ext cx="176530" cy="251460"/>
          </a:xfrm>
          <a:custGeom>
            <a:avLst/>
            <a:gdLst/>
            <a:ahLst/>
            <a:cxnLst/>
            <a:rect l="l" t="t" r="r" b="b"/>
            <a:pathLst>
              <a:path w="176530" h="251459">
                <a:moveTo>
                  <a:pt x="26521" y="173822"/>
                </a:moveTo>
                <a:lnTo>
                  <a:pt x="0" y="224000"/>
                </a:lnTo>
                <a:lnTo>
                  <a:pt x="19690" y="235607"/>
                </a:lnTo>
                <a:lnTo>
                  <a:pt x="40321" y="244023"/>
                </a:lnTo>
                <a:lnTo>
                  <a:pt x="61488" y="249146"/>
                </a:lnTo>
                <a:lnTo>
                  <a:pt x="82788" y="250877"/>
                </a:lnTo>
                <a:lnTo>
                  <a:pt x="102820" y="249415"/>
                </a:lnTo>
                <a:lnTo>
                  <a:pt x="151963" y="228297"/>
                </a:lnTo>
                <a:lnTo>
                  <a:pt x="171312" y="198194"/>
                </a:lnTo>
                <a:lnTo>
                  <a:pt x="81356" y="198194"/>
                </a:lnTo>
                <a:lnTo>
                  <a:pt x="67799" y="196755"/>
                </a:lnTo>
                <a:lnTo>
                  <a:pt x="54342" y="192325"/>
                </a:lnTo>
                <a:lnTo>
                  <a:pt x="40683" y="184737"/>
                </a:lnTo>
                <a:lnTo>
                  <a:pt x="26521" y="173822"/>
                </a:lnTo>
                <a:close/>
              </a:path>
              <a:path w="176530" h="251459">
                <a:moveTo>
                  <a:pt x="91033" y="0"/>
                </a:moveTo>
                <a:lnTo>
                  <a:pt x="57909" y="5846"/>
                </a:lnTo>
                <a:lnTo>
                  <a:pt x="32211" y="22309"/>
                </a:lnTo>
                <a:lnTo>
                  <a:pt x="15585" y="47778"/>
                </a:lnTo>
                <a:lnTo>
                  <a:pt x="9677" y="80639"/>
                </a:lnTo>
                <a:lnTo>
                  <a:pt x="10881" y="95491"/>
                </a:lnTo>
                <a:lnTo>
                  <a:pt x="35684" y="132887"/>
                </a:lnTo>
                <a:lnTo>
                  <a:pt x="74188" y="147302"/>
                </a:lnTo>
                <a:lnTo>
                  <a:pt x="92259" y="153428"/>
                </a:lnTo>
                <a:lnTo>
                  <a:pt x="103712" y="159487"/>
                </a:lnTo>
                <a:lnTo>
                  <a:pt x="109721" y="166353"/>
                </a:lnTo>
                <a:lnTo>
                  <a:pt x="111462" y="174899"/>
                </a:lnTo>
                <a:lnTo>
                  <a:pt x="109328" y="184434"/>
                </a:lnTo>
                <a:lnTo>
                  <a:pt x="103263" y="191787"/>
                </a:lnTo>
                <a:lnTo>
                  <a:pt x="93771" y="196520"/>
                </a:lnTo>
                <a:lnTo>
                  <a:pt x="81356" y="198194"/>
                </a:lnTo>
                <a:lnTo>
                  <a:pt x="171312" y="198194"/>
                </a:lnTo>
                <a:lnTo>
                  <a:pt x="174791" y="185510"/>
                </a:lnTo>
                <a:lnTo>
                  <a:pt x="176331" y="166295"/>
                </a:lnTo>
                <a:lnTo>
                  <a:pt x="172994" y="142570"/>
                </a:lnTo>
                <a:lnTo>
                  <a:pt x="162534" y="124052"/>
                </a:lnTo>
                <a:lnTo>
                  <a:pt x="144278" y="109901"/>
                </a:lnTo>
                <a:lnTo>
                  <a:pt x="117553" y="99277"/>
                </a:lnTo>
                <a:lnTo>
                  <a:pt x="100894" y="94253"/>
                </a:lnTo>
                <a:lnTo>
                  <a:pt x="90988" y="90809"/>
                </a:lnTo>
                <a:lnTo>
                  <a:pt x="85047" y="87835"/>
                </a:lnTo>
                <a:lnTo>
                  <a:pt x="80283" y="84222"/>
                </a:lnTo>
                <a:lnTo>
                  <a:pt x="76697" y="81357"/>
                </a:lnTo>
                <a:lnTo>
                  <a:pt x="74548" y="76699"/>
                </a:lnTo>
                <a:lnTo>
                  <a:pt x="74548" y="72396"/>
                </a:lnTo>
                <a:lnTo>
                  <a:pt x="76575" y="64159"/>
                </a:lnTo>
                <a:lnTo>
                  <a:pt x="82163" y="57568"/>
                </a:lnTo>
                <a:lnTo>
                  <a:pt x="90574" y="53195"/>
                </a:lnTo>
                <a:lnTo>
                  <a:pt x="101070" y="51610"/>
                </a:lnTo>
                <a:lnTo>
                  <a:pt x="150168" y="51610"/>
                </a:lnTo>
                <a:lnTo>
                  <a:pt x="166654" y="19353"/>
                </a:lnTo>
                <a:lnTo>
                  <a:pt x="148236" y="11037"/>
                </a:lnTo>
                <a:lnTo>
                  <a:pt x="129247" y="4972"/>
                </a:lnTo>
                <a:lnTo>
                  <a:pt x="110056" y="1259"/>
                </a:lnTo>
                <a:lnTo>
                  <a:pt x="91033" y="0"/>
                </a:lnTo>
                <a:close/>
              </a:path>
              <a:path w="176530" h="251459">
                <a:moveTo>
                  <a:pt x="150168" y="51610"/>
                </a:moveTo>
                <a:lnTo>
                  <a:pt x="101070" y="51610"/>
                </a:lnTo>
                <a:lnTo>
                  <a:pt x="111535" y="52567"/>
                </a:lnTo>
                <a:lnTo>
                  <a:pt x="121631" y="55507"/>
                </a:lnTo>
                <a:lnTo>
                  <a:pt x="131661" y="60531"/>
                </a:lnTo>
                <a:lnTo>
                  <a:pt x="141926" y="67737"/>
                </a:lnTo>
                <a:lnTo>
                  <a:pt x="150168" y="51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4961" y="793324"/>
            <a:ext cx="0" cy="186690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368"/>
                </a:lnTo>
              </a:path>
            </a:pathLst>
          </a:custGeom>
          <a:ln w="62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3427" y="766983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144" y="0"/>
                </a:lnTo>
              </a:path>
            </a:pathLst>
          </a:custGeom>
          <a:ln w="526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9328" y="740642"/>
            <a:ext cx="249554" cy="239395"/>
          </a:xfrm>
          <a:custGeom>
            <a:avLst/>
            <a:gdLst/>
            <a:ahLst/>
            <a:cxnLst/>
            <a:rect l="l" t="t" r="r" b="b"/>
            <a:pathLst>
              <a:path w="249555" h="239394">
                <a:moveTo>
                  <a:pt x="159487" y="0"/>
                </a:moveTo>
                <a:lnTo>
                  <a:pt x="91749" y="0"/>
                </a:lnTo>
                <a:lnTo>
                  <a:pt x="0" y="239050"/>
                </a:lnTo>
                <a:lnTo>
                  <a:pt x="65585" y="239050"/>
                </a:lnTo>
                <a:lnTo>
                  <a:pt x="82072" y="197477"/>
                </a:lnTo>
                <a:lnTo>
                  <a:pt x="233800" y="197477"/>
                </a:lnTo>
                <a:lnTo>
                  <a:pt x="215996" y="150167"/>
                </a:lnTo>
                <a:lnTo>
                  <a:pt x="99277" y="150167"/>
                </a:lnTo>
                <a:lnTo>
                  <a:pt x="125439" y="73828"/>
                </a:lnTo>
                <a:lnTo>
                  <a:pt x="187270" y="73828"/>
                </a:lnTo>
                <a:lnTo>
                  <a:pt x="159487" y="0"/>
                </a:lnTo>
                <a:close/>
              </a:path>
              <a:path w="249555" h="239394">
                <a:moveTo>
                  <a:pt x="233800" y="197477"/>
                </a:moveTo>
                <a:lnTo>
                  <a:pt x="167731" y="197477"/>
                </a:lnTo>
                <a:lnTo>
                  <a:pt x="183139" y="239050"/>
                </a:lnTo>
                <a:lnTo>
                  <a:pt x="249444" y="239050"/>
                </a:lnTo>
                <a:lnTo>
                  <a:pt x="233800" y="197477"/>
                </a:lnTo>
                <a:close/>
              </a:path>
              <a:path w="249555" h="239394">
                <a:moveTo>
                  <a:pt x="187270" y="73828"/>
                </a:moveTo>
                <a:lnTo>
                  <a:pt x="125439" y="73828"/>
                </a:lnTo>
                <a:lnTo>
                  <a:pt x="150887" y="150167"/>
                </a:lnTo>
                <a:lnTo>
                  <a:pt x="215996" y="150167"/>
                </a:lnTo>
                <a:lnTo>
                  <a:pt x="187270" y="73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3721" y="740642"/>
            <a:ext cx="250825" cy="239395"/>
          </a:xfrm>
          <a:custGeom>
            <a:avLst/>
            <a:gdLst/>
            <a:ahLst/>
            <a:cxnLst/>
            <a:rect l="l" t="t" r="r" b="b"/>
            <a:pathLst>
              <a:path w="250825" h="239394">
                <a:moveTo>
                  <a:pt x="67737" y="0"/>
                </a:moveTo>
                <a:lnTo>
                  <a:pt x="0" y="0"/>
                </a:lnTo>
                <a:lnTo>
                  <a:pt x="100350" y="239050"/>
                </a:lnTo>
                <a:lnTo>
                  <a:pt x="148733" y="239050"/>
                </a:lnTo>
                <a:lnTo>
                  <a:pt x="188563" y="145508"/>
                </a:lnTo>
                <a:lnTo>
                  <a:pt x="125082" y="145508"/>
                </a:lnTo>
                <a:lnTo>
                  <a:pt x="67737" y="0"/>
                </a:lnTo>
                <a:close/>
              </a:path>
              <a:path w="250825" h="239394">
                <a:moveTo>
                  <a:pt x="250520" y="0"/>
                </a:moveTo>
                <a:lnTo>
                  <a:pt x="183142" y="0"/>
                </a:lnTo>
                <a:lnTo>
                  <a:pt x="125082" y="145508"/>
                </a:lnTo>
                <a:lnTo>
                  <a:pt x="188563" y="145508"/>
                </a:lnTo>
                <a:lnTo>
                  <a:pt x="25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0762" y="740409"/>
            <a:ext cx="286358" cy="245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8267" y="740642"/>
            <a:ext cx="249443" cy="23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5309" y="740642"/>
            <a:ext cx="238334" cy="239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1597" y="740642"/>
            <a:ext cx="140133" cy="245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1551" y="9531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1551" y="8851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29" h="41909">
                <a:moveTo>
                  <a:pt x="0" y="41910"/>
                </a:moveTo>
                <a:lnTo>
                  <a:pt x="62002" y="41910"/>
                </a:lnTo>
                <a:lnTo>
                  <a:pt x="6200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1551" y="8591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89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1551" y="793750"/>
            <a:ext cx="62230" cy="39370"/>
          </a:xfrm>
          <a:custGeom>
            <a:avLst/>
            <a:gdLst/>
            <a:ahLst/>
            <a:cxnLst/>
            <a:rect l="l" t="t" r="r" b="b"/>
            <a:pathLst>
              <a:path w="62229" h="39369">
                <a:moveTo>
                  <a:pt x="0" y="39369"/>
                </a:moveTo>
                <a:lnTo>
                  <a:pt x="62002" y="39369"/>
                </a:lnTo>
                <a:lnTo>
                  <a:pt x="6200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1551" y="7670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6407" y="740642"/>
            <a:ext cx="238333" cy="239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72694" y="740642"/>
            <a:ext cx="249444" cy="239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8983" y="651402"/>
            <a:ext cx="176530" cy="334645"/>
          </a:xfrm>
          <a:custGeom>
            <a:avLst/>
            <a:gdLst/>
            <a:ahLst/>
            <a:cxnLst/>
            <a:rect l="l" t="t" r="r" b="b"/>
            <a:pathLst>
              <a:path w="176529" h="334644">
                <a:moveTo>
                  <a:pt x="26521" y="257327"/>
                </a:moveTo>
                <a:lnTo>
                  <a:pt x="0" y="307505"/>
                </a:lnTo>
                <a:lnTo>
                  <a:pt x="19690" y="319112"/>
                </a:lnTo>
                <a:lnTo>
                  <a:pt x="40321" y="327528"/>
                </a:lnTo>
                <a:lnTo>
                  <a:pt x="61489" y="332651"/>
                </a:lnTo>
                <a:lnTo>
                  <a:pt x="82790" y="334382"/>
                </a:lnTo>
                <a:lnTo>
                  <a:pt x="102821" y="332920"/>
                </a:lnTo>
                <a:lnTo>
                  <a:pt x="151963" y="311802"/>
                </a:lnTo>
                <a:lnTo>
                  <a:pt x="171312" y="281699"/>
                </a:lnTo>
                <a:lnTo>
                  <a:pt x="81357" y="281699"/>
                </a:lnTo>
                <a:lnTo>
                  <a:pt x="67799" y="280260"/>
                </a:lnTo>
                <a:lnTo>
                  <a:pt x="54342" y="275830"/>
                </a:lnTo>
                <a:lnTo>
                  <a:pt x="40683" y="268242"/>
                </a:lnTo>
                <a:lnTo>
                  <a:pt x="26521" y="257327"/>
                </a:lnTo>
                <a:close/>
              </a:path>
              <a:path w="176529" h="334644">
                <a:moveTo>
                  <a:pt x="91033" y="83505"/>
                </a:moveTo>
                <a:lnTo>
                  <a:pt x="57909" y="89351"/>
                </a:lnTo>
                <a:lnTo>
                  <a:pt x="32211" y="105814"/>
                </a:lnTo>
                <a:lnTo>
                  <a:pt x="15585" y="131283"/>
                </a:lnTo>
                <a:lnTo>
                  <a:pt x="9677" y="164144"/>
                </a:lnTo>
                <a:lnTo>
                  <a:pt x="10881" y="178996"/>
                </a:lnTo>
                <a:lnTo>
                  <a:pt x="35684" y="216392"/>
                </a:lnTo>
                <a:lnTo>
                  <a:pt x="74189" y="230807"/>
                </a:lnTo>
                <a:lnTo>
                  <a:pt x="92260" y="236933"/>
                </a:lnTo>
                <a:lnTo>
                  <a:pt x="103712" y="242992"/>
                </a:lnTo>
                <a:lnTo>
                  <a:pt x="109722" y="249858"/>
                </a:lnTo>
                <a:lnTo>
                  <a:pt x="111464" y="258404"/>
                </a:lnTo>
                <a:lnTo>
                  <a:pt x="109330" y="267940"/>
                </a:lnTo>
                <a:lnTo>
                  <a:pt x="103264" y="275292"/>
                </a:lnTo>
                <a:lnTo>
                  <a:pt x="93772" y="280025"/>
                </a:lnTo>
                <a:lnTo>
                  <a:pt x="81357" y="281699"/>
                </a:lnTo>
                <a:lnTo>
                  <a:pt x="171312" y="281699"/>
                </a:lnTo>
                <a:lnTo>
                  <a:pt x="174791" y="269015"/>
                </a:lnTo>
                <a:lnTo>
                  <a:pt x="176331" y="249800"/>
                </a:lnTo>
                <a:lnTo>
                  <a:pt x="172994" y="226075"/>
                </a:lnTo>
                <a:lnTo>
                  <a:pt x="162534" y="207557"/>
                </a:lnTo>
                <a:lnTo>
                  <a:pt x="144278" y="193406"/>
                </a:lnTo>
                <a:lnTo>
                  <a:pt x="117555" y="182782"/>
                </a:lnTo>
                <a:lnTo>
                  <a:pt x="100895" y="177758"/>
                </a:lnTo>
                <a:lnTo>
                  <a:pt x="90989" y="174314"/>
                </a:lnTo>
                <a:lnTo>
                  <a:pt x="85048" y="171340"/>
                </a:lnTo>
                <a:lnTo>
                  <a:pt x="80284" y="167727"/>
                </a:lnTo>
                <a:lnTo>
                  <a:pt x="76697" y="164862"/>
                </a:lnTo>
                <a:lnTo>
                  <a:pt x="74549" y="160204"/>
                </a:lnTo>
                <a:lnTo>
                  <a:pt x="74549" y="155901"/>
                </a:lnTo>
                <a:lnTo>
                  <a:pt x="76575" y="147664"/>
                </a:lnTo>
                <a:lnTo>
                  <a:pt x="82164" y="141073"/>
                </a:lnTo>
                <a:lnTo>
                  <a:pt x="90575" y="136700"/>
                </a:lnTo>
                <a:lnTo>
                  <a:pt x="101070" y="135115"/>
                </a:lnTo>
                <a:lnTo>
                  <a:pt x="150169" y="135115"/>
                </a:lnTo>
                <a:lnTo>
                  <a:pt x="166655" y="102858"/>
                </a:lnTo>
                <a:lnTo>
                  <a:pt x="148237" y="94542"/>
                </a:lnTo>
                <a:lnTo>
                  <a:pt x="129248" y="88477"/>
                </a:lnTo>
                <a:lnTo>
                  <a:pt x="110057" y="84764"/>
                </a:lnTo>
                <a:lnTo>
                  <a:pt x="91033" y="83505"/>
                </a:lnTo>
                <a:close/>
              </a:path>
              <a:path w="176529" h="334644">
                <a:moveTo>
                  <a:pt x="150169" y="135115"/>
                </a:moveTo>
                <a:lnTo>
                  <a:pt x="101070" y="135115"/>
                </a:lnTo>
                <a:lnTo>
                  <a:pt x="111536" y="136072"/>
                </a:lnTo>
                <a:lnTo>
                  <a:pt x="121632" y="139012"/>
                </a:lnTo>
                <a:lnTo>
                  <a:pt x="131661" y="144036"/>
                </a:lnTo>
                <a:lnTo>
                  <a:pt x="141926" y="151243"/>
                </a:lnTo>
                <a:lnTo>
                  <a:pt x="150169" y="135115"/>
                </a:lnTo>
                <a:close/>
              </a:path>
              <a:path w="176529" h="334644">
                <a:moveTo>
                  <a:pt x="34766" y="0"/>
                </a:moveTo>
                <a:lnTo>
                  <a:pt x="17561" y="27237"/>
                </a:lnTo>
                <a:lnTo>
                  <a:pt x="90317" y="70243"/>
                </a:lnTo>
                <a:lnTo>
                  <a:pt x="162212" y="27953"/>
                </a:lnTo>
                <a:lnTo>
                  <a:pt x="90317" y="27953"/>
                </a:lnTo>
                <a:lnTo>
                  <a:pt x="34766" y="0"/>
                </a:lnTo>
                <a:close/>
              </a:path>
              <a:path w="176529" h="334644">
                <a:moveTo>
                  <a:pt x="146229" y="0"/>
                </a:moveTo>
                <a:lnTo>
                  <a:pt x="90317" y="27953"/>
                </a:lnTo>
                <a:lnTo>
                  <a:pt x="162212" y="27953"/>
                </a:lnTo>
                <a:lnTo>
                  <a:pt x="163429" y="27237"/>
                </a:lnTo>
                <a:lnTo>
                  <a:pt x="146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4383" y="9531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4383" y="8851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29" h="41909">
                <a:moveTo>
                  <a:pt x="0" y="41910"/>
                </a:moveTo>
                <a:lnTo>
                  <a:pt x="62002" y="41910"/>
                </a:lnTo>
                <a:lnTo>
                  <a:pt x="6200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54383" y="8591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89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54383" y="793750"/>
            <a:ext cx="62230" cy="39370"/>
          </a:xfrm>
          <a:custGeom>
            <a:avLst/>
            <a:gdLst/>
            <a:ahLst/>
            <a:cxnLst/>
            <a:rect l="l" t="t" r="r" b="b"/>
            <a:pathLst>
              <a:path w="62229" h="39369">
                <a:moveTo>
                  <a:pt x="0" y="39369"/>
                </a:moveTo>
                <a:lnTo>
                  <a:pt x="62002" y="39369"/>
                </a:lnTo>
                <a:lnTo>
                  <a:pt x="6200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4383" y="7670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0239" y="7406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50"/>
                </a:lnTo>
              </a:path>
            </a:pathLst>
          </a:custGeom>
          <a:ln w="6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31418" y="740642"/>
            <a:ext cx="238334" cy="239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0930" y="7406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50"/>
                </a:lnTo>
              </a:path>
            </a:pathLst>
          </a:custGeom>
          <a:ln w="62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1355" y="735623"/>
            <a:ext cx="182783" cy="2505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4563" y="7406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50"/>
                </a:lnTo>
              </a:path>
            </a:pathLst>
          </a:custGeom>
          <a:ln w="62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3159" y="740642"/>
            <a:ext cx="140133" cy="2455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4439" y="740642"/>
            <a:ext cx="405348" cy="239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8746" y="7406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50"/>
                </a:lnTo>
              </a:path>
            </a:pathLst>
          </a:custGeom>
          <a:ln w="62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5909" y="740642"/>
            <a:ext cx="250520" cy="2390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92951" y="9531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92951" y="8851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29" h="41909">
                <a:moveTo>
                  <a:pt x="0" y="41910"/>
                </a:moveTo>
                <a:lnTo>
                  <a:pt x="62002" y="41910"/>
                </a:lnTo>
                <a:lnTo>
                  <a:pt x="6200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92951" y="8591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89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2951" y="793750"/>
            <a:ext cx="62230" cy="39370"/>
          </a:xfrm>
          <a:custGeom>
            <a:avLst/>
            <a:gdLst/>
            <a:ahLst/>
            <a:cxnLst/>
            <a:rect l="l" t="t" r="r" b="b"/>
            <a:pathLst>
              <a:path w="62229" h="39369">
                <a:moveTo>
                  <a:pt x="0" y="39369"/>
                </a:moveTo>
                <a:lnTo>
                  <a:pt x="62002" y="39369"/>
                </a:lnTo>
                <a:lnTo>
                  <a:pt x="6200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92951" y="76708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3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4679" y="117215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50"/>
                </a:lnTo>
              </a:path>
            </a:pathLst>
          </a:custGeom>
          <a:ln w="62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5458" y="1172152"/>
            <a:ext cx="181706" cy="23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1176" y="1164984"/>
            <a:ext cx="264795" cy="255270"/>
          </a:xfrm>
          <a:custGeom>
            <a:avLst/>
            <a:gdLst/>
            <a:ahLst/>
            <a:cxnLst/>
            <a:rect l="l" t="t" r="r" b="b"/>
            <a:pathLst>
              <a:path w="264794" h="255269">
                <a:moveTo>
                  <a:pt x="132248" y="0"/>
                </a:moveTo>
                <a:lnTo>
                  <a:pt x="84492" y="7793"/>
                </a:lnTo>
                <a:lnTo>
                  <a:pt x="44801" y="30102"/>
                </a:lnTo>
                <a:lnTo>
                  <a:pt x="11782" y="73157"/>
                </a:lnTo>
                <a:lnTo>
                  <a:pt x="0" y="125078"/>
                </a:lnTo>
                <a:lnTo>
                  <a:pt x="9912" y="176800"/>
                </a:lnTo>
                <a:lnTo>
                  <a:pt x="37363" y="217904"/>
                </a:lnTo>
                <a:lnTo>
                  <a:pt x="78926" y="245030"/>
                </a:lnTo>
                <a:lnTo>
                  <a:pt x="131173" y="254819"/>
                </a:lnTo>
                <a:lnTo>
                  <a:pt x="156446" y="252937"/>
                </a:lnTo>
                <a:lnTo>
                  <a:pt x="200674" y="237886"/>
                </a:lnTo>
                <a:lnTo>
                  <a:pt x="238794" y="204696"/>
                </a:lnTo>
                <a:lnTo>
                  <a:pt x="244833" y="194608"/>
                </a:lnTo>
                <a:lnTo>
                  <a:pt x="132248" y="194608"/>
                </a:lnTo>
                <a:lnTo>
                  <a:pt x="105846" y="189310"/>
                </a:lnTo>
                <a:lnTo>
                  <a:pt x="84448" y="174806"/>
                </a:lnTo>
                <a:lnTo>
                  <a:pt x="70107" y="153180"/>
                </a:lnTo>
                <a:lnTo>
                  <a:pt x="64871" y="126514"/>
                </a:lnTo>
                <a:lnTo>
                  <a:pt x="70208" y="100883"/>
                </a:lnTo>
                <a:lnTo>
                  <a:pt x="84717" y="79788"/>
                </a:lnTo>
                <a:lnTo>
                  <a:pt x="106148" y="65480"/>
                </a:lnTo>
                <a:lnTo>
                  <a:pt x="132248" y="60210"/>
                </a:lnTo>
                <a:lnTo>
                  <a:pt x="245492" y="60210"/>
                </a:lnTo>
                <a:lnTo>
                  <a:pt x="244843" y="58938"/>
                </a:lnTo>
                <a:lnTo>
                  <a:pt x="230093" y="40139"/>
                </a:lnTo>
                <a:lnTo>
                  <a:pt x="209663" y="22527"/>
                </a:lnTo>
                <a:lnTo>
                  <a:pt x="186547" y="9989"/>
                </a:lnTo>
                <a:lnTo>
                  <a:pt x="160742" y="2491"/>
                </a:lnTo>
                <a:lnTo>
                  <a:pt x="132248" y="0"/>
                </a:lnTo>
                <a:close/>
              </a:path>
              <a:path w="264794" h="255269">
                <a:moveTo>
                  <a:pt x="245492" y="60210"/>
                </a:moveTo>
                <a:lnTo>
                  <a:pt x="132248" y="60210"/>
                </a:lnTo>
                <a:lnTo>
                  <a:pt x="158501" y="65491"/>
                </a:lnTo>
                <a:lnTo>
                  <a:pt x="179915" y="79878"/>
                </a:lnTo>
                <a:lnTo>
                  <a:pt x="194340" y="101186"/>
                </a:lnTo>
                <a:lnTo>
                  <a:pt x="199626" y="127231"/>
                </a:lnTo>
                <a:lnTo>
                  <a:pt x="194340" y="153482"/>
                </a:lnTo>
                <a:lnTo>
                  <a:pt x="179915" y="174896"/>
                </a:lnTo>
                <a:lnTo>
                  <a:pt x="158501" y="189321"/>
                </a:lnTo>
                <a:lnTo>
                  <a:pt x="132248" y="194608"/>
                </a:lnTo>
                <a:lnTo>
                  <a:pt x="244833" y="194608"/>
                </a:lnTo>
                <a:lnTo>
                  <a:pt x="252850" y="181215"/>
                </a:lnTo>
                <a:lnTo>
                  <a:pt x="261531" y="155113"/>
                </a:lnTo>
                <a:lnTo>
                  <a:pt x="264499" y="127231"/>
                </a:lnTo>
                <a:lnTo>
                  <a:pt x="262247" y="102989"/>
                </a:lnTo>
                <a:lnTo>
                  <a:pt x="255628" y="80056"/>
                </a:lnTo>
                <a:lnTo>
                  <a:pt x="245492" y="60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4346" y="1082912"/>
            <a:ext cx="188595" cy="335280"/>
          </a:xfrm>
          <a:custGeom>
            <a:avLst/>
            <a:gdLst/>
            <a:ahLst/>
            <a:cxnLst/>
            <a:rect l="l" t="t" r="r" b="b"/>
            <a:pathLst>
              <a:path w="188594" h="335280">
                <a:moveTo>
                  <a:pt x="126514" y="84221"/>
                </a:moveTo>
                <a:lnTo>
                  <a:pt x="76961" y="94060"/>
                </a:lnTo>
                <a:lnTo>
                  <a:pt x="36781" y="121002"/>
                </a:lnTo>
                <a:lnTo>
                  <a:pt x="9839" y="161182"/>
                </a:lnTo>
                <a:lnTo>
                  <a:pt x="0" y="210736"/>
                </a:lnTo>
                <a:lnTo>
                  <a:pt x="2004" y="233998"/>
                </a:lnTo>
                <a:lnTo>
                  <a:pt x="17842" y="275551"/>
                </a:lnTo>
                <a:lnTo>
                  <a:pt x="51783" y="310551"/>
                </a:lnTo>
                <a:lnTo>
                  <a:pt x="100738" y="331875"/>
                </a:lnTo>
                <a:lnTo>
                  <a:pt x="127231" y="334742"/>
                </a:lnTo>
                <a:lnTo>
                  <a:pt x="139036" y="334305"/>
                </a:lnTo>
                <a:lnTo>
                  <a:pt x="150438" y="332592"/>
                </a:lnTo>
                <a:lnTo>
                  <a:pt x="164124" y="328997"/>
                </a:lnTo>
                <a:lnTo>
                  <a:pt x="182782" y="322916"/>
                </a:lnTo>
                <a:lnTo>
                  <a:pt x="182782" y="274532"/>
                </a:lnTo>
                <a:lnTo>
                  <a:pt x="129024" y="274532"/>
                </a:lnTo>
                <a:lnTo>
                  <a:pt x="117365" y="273479"/>
                </a:lnTo>
                <a:lnTo>
                  <a:pt x="76663" y="249085"/>
                </a:lnTo>
                <a:lnTo>
                  <a:pt x="64871" y="210376"/>
                </a:lnTo>
                <a:lnTo>
                  <a:pt x="69653" y="183894"/>
                </a:lnTo>
                <a:lnTo>
                  <a:pt x="82970" y="163024"/>
                </a:lnTo>
                <a:lnTo>
                  <a:pt x="103275" y="149343"/>
                </a:lnTo>
                <a:lnTo>
                  <a:pt x="129024" y="144432"/>
                </a:lnTo>
                <a:lnTo>
                  <a:pt x="182782" y="144432"/>
                </a:lnTo>
                <a:lnTo>
                  <a:pt x="182782" y="96408"/>
                </a:lnTo>
                <a:lnTo>
                  <a:pt x="167085" y="90723"/>
                </a:lnTo>
                <a:lnTo>
                  <a:pt x="153170" y="86954"/>
                </a:lnTo>
                <a:lnTo>
                  <a:pt x="139994" y="84865"/>
                </a:lnTo>
                <a:lnTo>
                  <a:pt x="126514" y="84221"/>
                </a:lnTo>
                <a:close/>
              </a:path>
              <a:path w="188594" h="335280">
                <a:moveTo>
                  <a:pt x="182782" y="249444"/>
                </a:moveTo>
                <a:lnTo>
                  <a:pt x="170451" y="260622"/>
                </a:lnTo>
                <a:lnTo>
                  <a:pt x="157516" y="268439"/>
                </a:lnTo>
                <a:lnTo>
                  <a:pt x="143774" y="273031"/>
                </a:lnTo>
                <a:lnTo>
                  <a:pt x="129024" y="274532"/>
                </a:lnTo>
                <a:lnTo>
                  <a:pt x="182782" y="274532"/>
                </a:lnTo>
                <a:lnTo>
                  <a:pt x="182782" y="249444"/>
                </a:lnTo>
                <a:close/>
              </a:path>
              <a:path w="188594" h="335280">
                <a:moveTo>
                  <a:pt x="182782" y="144432"/>
                </a:moveTo>
                <a:lnTo>
                  <a:pt x="129024" y="144432"/>
                </a:lnTo>
                <a:lnTo>
                  <a:pt x="144428" y="146050"/>
                </a:lnTo>
                <a:lnTo>
                  <a:pt x="158455" y="150929"/>
                </a:lnTo>
                <a:lnTo>
                  <a:pt x="171206" y="159100"/>
                </a:lnTo>
                <a:lnTo>
                  <a:pt x="182782" y="170596"/>
                </a:lnTo>
                <a:lnTo>
                  <a:pt x="182782" y="144432"/>
                </a:lnTo>
                <a:close/>
              </a:path>
              <a:path w="188594" h="335280">
                <a:moveTo>
                  <a:pt x="59493" y="0"/>
                </a:moveTo>
                <a:lnTo>
                  <a:pt x="42292" y="27237"/>
                </a:lnTo>
                <a:lnTo>
                  <a:pt x="115404" y="70243"/>
                </a:lnTo>
                <a:lnTo>
                  <a:pt x="186948" y="27953"/>
                </a:lnTo>
                <a:lnTo>
                  <a:pt x="115404" y="27953"/>
                </a:lnTo>
                <a:lnTo>
                  <a:pt x="59493" y="0"/>
                </a:lnTo>
                <a:close/>
              </a:path>
              <a:path w="188594" h="335280">
                <a:moveTo>
                  <a:pt x="170957" y="0"/>
                </a:moveTo>
                <a:lnTo>
                  <a:pt x="115404" y="27953"/>
                </a:lnTo>
                <a:lnTo>
                  <a:pt x="186948" y="27953"/>
                </a:lnTo>
                <a:lnTo>
                  <a:pt x="188160" y="27237"/>
                </a:lnTo>
                <a:lnTo>
                  <a:pt x="1709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6552" y="13849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06552" y="13169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30" h="41909">
                <a:moveTo>
                  <a:pt x="0" y="41910"/>
                </a:moveTo>
                <a:lnTo>
                  <a:pt x="62002" y="41910"/>
                </a:lnTo>
                <a:lnTo>
                  <a:pt x="6200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06552" y="12909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889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06552" y="1224280"/>
            <a:ext cx="62230" cy="40640"/>
          </a:xfrm>
          <a:custGeom>
            <a:avLst/>
            <a:gdLst/>
            <a:ahLst/>
            <a:cxnLst/>
            <a:rect l="l" t="t" r="r" b="b"/>
            <a:pathLst>
              <a:path w="62230" h="40640">
                <a:moveTo>
                  <a:pt x="0" y="40639"/>
                </a:moveTo>
                <a:lnTo>
                  <a:pt x="62002" y="40639"/>
                </a:lnTo>
                <a:lnTo>
                  <a:pt x="62002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06552" y="119824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64962" y="1172152"/>
            <a:ext cx="405345" cy="239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7906" y="1172152"/>
            <a:ext cx="223282" cy="239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27630" y="1166417"/>
            <a:ext cx="437244" cy="250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2473" y="1172152"/>
            <a:ext cx="463049" cy="2390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83120" y="1172152"/>
            <a:ext cx="209304" cy="23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2207" y="1172152"/>
            <a:ext cx="238334" cy="239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98496" y="1172152"/>
            <a:ext cx="140134" cy="2455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88450" y="13849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88450" y="1316989"/>
            <a:ext cx="62230" cy="41910"/>
          </a:xfrm>
          <a:custGeom>
            <a:avLst/>
            <a:gdLst/>
            <a:ahLst/>
            <a:cxnLst/>
            <a:rect l="l" t="t" r="r" b="b"/>
            <a:pathLst>
              <a:path w="62229" h="41909">
                <a:moveTo>
                  <a:pt x="0" y="41910"/>
                </a:moveTo>
                <a:lnTo>
                  <a:pt x="62003" y="41910"/>
                </a:lnTo>
                <a:lnTo>
                  <a:pt x="62003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88450" y="129095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90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88450" y="1224280"/>
            <a:ext cx="62230" cy="40640"/>
          </a:xfrm>
          <a:custGeom>
            <a:avLst/>
            <a:gdLst/>
            <a:ahLst/>
            <a:cxnLst/>
            <a:rect l="l" t="t" r="r" b="b"/>
            <a:pathLst>
              <a:path w="62229" h="40640">
                <a:moveTo>
                  <a:pt x="0" y="40639"/>
                </a:moveTo>
                <a:lnTo>
                  <a:pt x="62003" y="40639"/>
                </a:lnTo>
                <a:lnTo>
                  <a:pt x="62003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88450" y="119824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31" y="0"/>
                </a:lnTo>
              </a:path>
            </a:pathLst>
          </a:custGeom>
          <a:ln w="52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8848" y="1809093"/>
            <a:ext cx="8326302" cy="4586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1603175"/>
            <a:ext cx="4103370" cy="0"/>
          </a:xfrm>
          <a:custGeom>
            <a:avLst/>
            <a:gdLst/>
            <a:ahLst/>
            <a:cxnLst/>
            <a:rect l="l" t="t" r="r" b="b"/>
            <a:pathLst>
              <a:path w="4103370">
                <a:moveTo>
                  <a:pt x="0" y="0"/>
                </a:moveTo>
                <a:lnTo>
                  <a:pt x="4102879" y="0"/>
                </a:lnTo>
              </a:path>
            </a:pathLst>
          </a:custGeom>
          <a:ln w="54897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90" y="4554410"/>
            <a:ext cx="9059545" cy="1180465"/>
          </a:xfrm>
          <a:custGeom>
            <a:avLst/>
            <a:gdLst/>
            <a:ahLst/>
            <a:cxnLst/>
            <a:rect l="l" t="t" r="r" b="b"/>
            <a:pathLst>
              <a:path w="9059545" h="1180464">
                <a:moveTo>
                  <a:pt x="0" y="1179921"/>
                </a:moveTo>
                <a:lnTo>
                  <a:pt x="9059019" y="1179921"/>
                </a:lnTo>
                <a:lnTo>
                  <a:pt x="9059019" y="0"/>
                </a:lnTo>
                <a:lnTo>
                  <a:pt x="0" y="0"/>
                </a:lnTo>
                <a:lnTo>
                  <a:pt x="0" y="1179921"/>
                </a:lnTo>
                <a:close/>
              </a:path>
            </a:pathLst>
          </a:custGeom>
          <a:solidFill>
            <a:srgbClr val="5B5B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7185" y="4243273"/>
            <a:ext cx="4746506" cy="2609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71" y="4481201"/>
            <a:ext cx="4695367" cy="2371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4554855"/>
          </a:xfrm>
          <a:custGeom>
            <a:avLst/>
            <a:gdLst/>
            <a:ahLst/>
            <a:cxnLst/>
            <a:rect l="l" t="t" r="r" b="b"/>
            <a:pathLst>
              <a:path w="9144000" h="4554855">
                <a:moveTo>
                  <a:pt x="0" y="0"/>
                </a:moveTo>
                <a:lnTo>
                  <a:pt x="9144000" y="0"/>
                </a:lnTo>
                <a:lnTo>
                  <a:pt x="9144000" y="4554410"/>
                </a:lnTo>
                <a:lnTo>
                  <a:pt x="0" y="455441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564" y="741729"/>
            <a:ext cx="227965" cy="265430"/>
          </a:xfrm>
          <a:custGeom>
            <a:avLst/>
            <a:gdLst/>
            <a:ahLst/>
            <a:cxnLst/>
            <a:rect l="l" t="t" r="r" b="b"/>
            <a:pathLst>
              <a:path w="227965" h="265430">
                <a:moveTo>
                  <a:pt x="227587" y="0"/>
                </a:moveTo>
                <a:lnTo>
                  <a:pt x="10323" y="0"/>
                </a:lnTo>
                <a:lnTo>
                  <a:pt x="10323" y="58388"/>
                </a:lnTo>
                <a:lnTo>
                  <a:pt x="120743" y="58388"/>
                </a:lnTo>
                <a:lnTo>
                  <a:pt x="0" y="264927"/>
                </a:lnTo>
                <a:lnTo>
                  <a:pt x="75862" y="264927"/>
                </a:lnTo>
                <a:lnTo>
                  <a:pt x="227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911" y="931985"/>
            <a:ext cx="82215" cy="82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670" y="741729"/>
            <a:ext cx="155575" cy="272415"/>
          </a:xfrm>
          <a:custGeom>
            <a:avLst/>
            <a:gdLst/>
            <a:ahLst/>
            <a:cxnLst/>
            <a:rect l="l" t="t" r="r" b="b"/>
            <a:pathLst>
              <a:path w="155575" h="272415">
                <a:moveTo>
                  <a:pt x="44881" y="187077"/>
                </a:moveTo>
                <a:lnTo>
                  <a:pt x="0" y="232754"/>
                </a:lnTo>
                <a:lnTo>
                  <a:pt x="14037" y="250125"/>
                </a:lnTo>
                <a:lnTo>
                  <a:pt x="30086" y="262395"/>
                </a:lnTo>
                <a:lnTo>
                  <a:pt x="48369" y="269675"/>
                </a:lnTo>
                <a:lnTo>
                  <a:pt x="69109" y="272077"/>
                </a:lnTo>
                <a:lnTo>
                  <a:pt x="88125" y="270246"/>
                </a:lnTo>
                <a:lnTo>
                  <a:pt x="135044" y="244274"/>
                </a:lnTo>
                <a:lnTo>
                  <a:pt x="152167" y="212896"/>
                </a:lnTo>
                <a:lnTo>
                  <a:pt x="67125" y="212896"/>
                </a:lnTo>
                <a:lnTo>
                  <a:pt x="59069" y="211040"/>
                </a:lnTo>
                <a:lnTo>
                  <a:pt x="52429" y="205796"/>
                </a:lnTo>
                <a:lnTo>
                  <a:pt x="47575" y="197647"/>
                </a:lnTo>
                <a:lnTo>
                  <a:pt x="44881" y="187077"/>
                </a:lnTo>
                <a:close/>
              </a:path>
              <a:path w="155575" h="272415">
                <a:moveTo>
                  <a:pt x="155300" y="0"/>
                </a:moveTo>
                <a:lnTo>
                  <a:pt x="86587" y="0"/>
                </a:lnTo>
                <a:lnTo>
                  <a:pt x="86512" y="183107"/>
                </a:lnTo>
                <a:lnTo>
                  <a:pt x="86438" y="187228"/>
                </a:lnTo>
                <a:lnTo>
                  <a:pt x="86084" y="191740"/>
                </a:lnTo>
                <a:lnTo>
                  <a:pt x="85396" y="196214"/>
                </a:lnTo>
                <a:lnTo>
                  <a:pt x="83408" y="206938"/>
                </a:lnTo>
                <a:lnTo>
                  <a:pt x="77054" y="212896"/>
                </a:lnTo>
                <a:lnTo>
                  <a:pt x="152167" y="212896"/>
                </a:lnTo>
                <a:lnTo>
                  <a:pt x="154313" y="202830"/>
                </a:lnTo>
                <a:lnTo>
                  <a:pt x="155300" y="183107"/>
                </a:lnTo>
                <a:lnTo>
                  <a:pt x="15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03" y="741729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59" h="265430">
                <a:moveTo>
                  <a:pt x="176752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8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59" h="265430">
                <a:moveTo>
                  <a:pt x="259109" y="218855"/>
                </a:moveTo>
                <a:lnTo>
                  <a:pt x="185886" y="218855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59" h="265430">
                <a:moveTo>
                  <a:pt x="207542" y="81821"/>
                </a:moveTo>
                <a:lnTo>
                  <a:pt x="139018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0434" y="741729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60" h="265430">
                <a:moveTo>
                  <a:pt x="68712" y="0"/>
                </a:moveTo>
                <a:lnTo>
                  <a:pt x="0" y="0"/>
                </a:lnTo>
                <a:lnTo>
                  <a:pt x="0" y="264927"/>
                </a:lnTo>
                <a:lnTo>
                  <a:pt x="68712" y="264927"/>
                </a:lnTo>
                <a:lnTo>
                  <a:pt x="68712" y="102873"/>
                </a:lnTo>
                <a:lnTo>
                  <a:pt x="149146" y="102873"/>
                </a:lnTo>
                <a:lnTo>
                  <a:pt x="68712" y="0"/>
                </a:lnTo>
                <a:close/>
              </a:path>
              <a:path w="264160" h="265430">
                <a:moveTo>
                  <a:pt x="149146" y="102873"/>
                </a:moveTo>
                <a:lnTo>
                  <a:pt x="68712" y="102873"/>
                </a:lnTo>
                <a:lnTo>
                  <a:pt x="195418" y="264927"/>
                </a:lnTo>
                <a:lnTo>
                  <a:pt x="264132" y="264927"/>
                </a:lnTo>
                <a:lnTo>
                  <a:pt x="264132" y="162054"/>
                </a:lnTo>
                <a:lnTo>
                  <a:pt x="195418" y="162054"/>
                </a:lnTo>
                <a:lnTo>
                  <a:pt x="149146" y="102873"/>
                </a:lnTo>
                <a:close/>
              </a:path>
              <a:path w="264160" h="265430">
                <a:moveTo>
                  <a:pt x="264132" y="0"/>
                </a:moveTo>
                <a:lnTo>
                  <a:pt x="195418" y="0"/>
                </a:lnTo>
                <a:lnTo>
                  <a:pt x="195418" y="162054"/>
                </a:lnTo>
                <a:lnTo>
                  <a:pt x="264132" y="162054"/>
                </a:lnTo>
                <a:lnTo>
                  <a:pt x="26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0170" y="741729"/>
            <a:ext cx="231140" cy="271780"/>
          </a:xfrm>
          <a:custGeom>
            <a:avLst/>
            <a:gdLst/>
            <a:ahLst/>
            <a:cxnLst/>
            <a:rect l="l" t="t" r="r" b="b"/>
            <a:pathLst>
              <a:path w="231139" h="271780">
                <a:moveTo>
                  <a:pt x="68713" y="0"/>
                </a:moveTo>
                <a:lnTo>
                  <a:pt x="0" y="0"/>
                </a:lnTo>
                <a:lnTo>
                  <a:pt x="0" y="152920"/>
                </a:lnTo>
                <a:lnTo>
                  <a:pt x="4319" y="200185"/>
                </a:lnTo>
                <a:lnTo>
                  <a:pt x="35847" y="248557"/>
                </a:lnTo>
                <a:lnTo>
                  <a:pt x="84305" y="268937"/>
                </a:lnTo>
                <a:lnTo>
                  <a:pt x="113598" y="271680"/>
                </a:lnTo>
                <a:lnTo>
                  <a:pt x="141054" y="269310"/>
                </a:lnTo>
                <a:lnTo>
                  <a:pt x="186880" y="250567"/>
                </a:lnTo>
                <a:lnTo>
                  <a:pt x="217029" y="218047"/>
                </a:lnTo>
                <a:lnTo>
                  <a:pt x="220218" y="210910"/>
                </a:lnTo>
                <a:lnTo>
                  <a:pt x="114790" y="210910"/>
                </a:lnTo>
                <a:lnTo>
                  <a:pt x="102793" y="209532"/>
                </a:lnTo>
                <a:lnTo>
                  <a:pt x="72234" y="182820"/>
                </a:lnTo>
                <a:lnTo>
                  <a:pt x="68831" y="152920"/>
                </a:lnTo>
                <a:lnTo>
                  <a:pt x="68713" y="0"/>
                </a:lnTo>
                <a:close/>
              </a:path>
              <a:path w="231139" h="271780">
                <a:moveTo>
                  <a:pt x="230767" y="0"/>
                </a:moveTo>
                <a:lnTo>
                  <a:pt x="162054" y="0"/>
                </a:lnTo>
                <a:lnTo>
                  <a:pt x="162054" y="143388"/>
                </a:lnTo>
                <a:lnTo>
                  <a:pt x="161775" y="160864"/>
                </a:lnTo>
                <a:lnTo>
                  <a:pt x="148077" y="198342"/>
                </a:lnTo>
                <a:lnTo>
                  <a:pt x="114790" y="210910"/>
                </a:lnTo>
                <a:lnTo>
                  <a:pt x="220218" y="210910"/>
                </a:lnTo>
                <a:lnTo>
                  <a:pt x="225009" y="200185"/>
                </a:lnTo>
                <a:lnTo>
                  <a:pt x="229415" y="179047"/>
                </a:lnTo>
                <a:lnTo>
                  <a:pt x="230767" y="152920"/>
                </a:lnTo>
                <a:lnTo>
                  <a:pt x="230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182" y="741729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3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8" y="264927"/>
                </a:lnTo>
                <a:lnTo>
                  <a:pt x="90957" y="218855"/>
                </a:lnTo>
                <a:lnTo>
                  <a:pt x="259110" y="218855"/>
                </a:lnTo>
                <a:lnTo>
                  <a:pt x="239380" y="166424"/>
                </a:lnTo>
                <a:lnTo>
                  <a:pt x="110023" y="166424"/>
                </a:lnTo>
                <a:lnTo>
                  <a:pt x="139018" y="81821"/>
                </a:lnTo>
                <a:lnTo>
                  <a:pt x="207543" y="81821"/>
                </a:lnTo>
                <a:lnTo>
                  <a:pt x="176753" y="0"/>
                </a:lnTo>
                <a:close/>
              </a:path>
              <a:path w="276860" h="265430">
                <a:moveTo>
                  <a:pt x="259110" y="218855"/>
                </a:moveTo>
                <a:lnTo>
                  <a:pt x="185886" y="218855"/>
                </a:lnTo>
                <a:lnTo>
                  <a:pt x="202965" y="264927"/>
                </a:lnTo>
                <a:lnTo>
                  <a:pt x="276447" y="264927"/>
                </a:lnTo>
                <a:lnTo>
                  <a:pt x="259110" y="218855"/>
                </a:lnTo>
                <a:close/>
              </a:path>
              <a:path w="276860" h="265430">
                <a:moveTo>
                  <a:pt x="207543" y="81821"/>
                </a:moveTo>
                <a:lnTo>
                  <a:pt x="139018" y="81821"/>
                </a:lnTo>
                <a:lnTo>
                  <a:pt x="167219" y="166424"/>
                </a:lnTo>
                <a:lnTo>
                  <a:pt x="239380" y="166424"/>
                </a:lnTo>
                <a:lnTo>
                  <a:pt x="207543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0212" y="741729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4" h="265430">
                <a:moveTo>
                  <a:pt x="10684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5"/>
                </a:lnTo>
                <a:lnTo>
                  <a:pt x="141826" y="163245"/>
                </a:lnTo>
                <a:lnTo>
                  <a:pt x="136634" y="156495"/>
                </a:lnTo>
                <a:lnTo>
                  <a:pt x="147327" y="153621"/>
                </a:lnTo>
                <a:lnTo>
                  <a:pt x="156047" y="150189"/>
                </a:lnTo>
                <a:lnTo>
                  <a:pt x="163500" y="145937"/>
                </a:lnTo>
                <a:lnTo>
                  <a:pt x="170394" y="140605"/>
                </a:lnTo>
                <a:lnTo>
                  <a:pt x="180548" y="129186"/>
                </a:lnTo>
                <a:lnTo>
                  <a:pt x="186183" y="118760"/>
                </a:lnTo>
                <a:lnTo>
                  <a:pt x="68713" y="118760"/>
                </a:lnTo>
                <a:lnTo>
                  <a:pt x="68713" y="52826"/>
                </a:lnTo>
                <a:lnTo>
                  <a:pt x="189445" y="52826"/>
                </a:lnTo>
                <a:lnTo>
                  <a:pt x="188664" y="50095"/>
                </a:lnTo>
                <a:lnTo>
                  <a:pt x="159515" y="12903"/>
                </a:lnTo>
                <a:lnTo>
                  <a:pt x="127578" y="1371"/>
                </a:lnTo>
                <a:lnTo>
                  <a:pt x="106843" y="0"/>
                </a:lnTo>
                <a:close/>
              </a:path>
              <a:path w="220344" h="265430">
                <a:moveTo>
                  <a:pt x="141826" y="163245"/>
                </a:moveTo>
                <a:lnTo>
                  <a:pt x="68713" y="163245"/>
                </a:lnTo>
                <a:lnTo>
                  <a:pt x="134250" y="264927"/>
                </a:lnTo>
                <a:lnTo>
                  <a:pt x="220046" y="264927"/>
                </a:lnTo>
                <a:lnTo>
                  <a:pt x="141826" y="163245"/>
                </a:lnTo>
                <a:close/>
              </a:path>
              <a:path w="220344" h="265430">
                <a:moveTo>
                  <a:pt x="189445" y="52826"/>
                </a:moveTo>
                <a:lnTo>
                  <a:pt x="81424" y="52826"/>
                </a:lnTo>
                <a:lnTo>
                  <a:pt x="90653" y="53273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3" y="118760"/>
                </a:lnTo>
                <a:lnTo>
                  <a:pt x="188169" y="115086"/>
                </a:lnTo>
                <a:lnTo>
                  <a:pt x="192959" y="99049"/>
                </a:lnTo>
                <a:lnTo>
                  <a:pt x="194622" y="81821"/>
                </a:lnTo>
                <a:lnTo>
                  <a:pt x="193095" y="65604"/>
                </a:lnTo>
                <a:lnTo>
                  <a:pt x="189445" y="5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1078" y="730609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212725" h="276225">
                <a:moveTo>
                  <a:pt x="202416" y="58388"/>
                </a:moveTo>
                <a:lnTo>
                  <a:pt x="107636" y="58388"/>
                </a:lnTo>
                <a:lnTo>
                  <a:pt x="119621" y="61044"/>
                </a:lnTo>
                <a:lnTo>
                  <a:pt x="129334" y="68317"/>
                </a:lnTo>
                <a:lnTo>
                  <a:pt x="135844" y="79164"/>
                </a:lnTo>
                <a:lnTo>
                  <a:pt x="138221" y="92544"/>
                </a:lnTo>
                <a:lnTo>
                  <a:pt x="137191" y="103368"/>
                </a:lnTo>
                <a:lnTo>
                  <a:pt x="111025" y="153800"/>
                </a:lnTo>
                <a:lnTo>
                  <a:pt x="82005" y="189274"/>
                </a:lnTo>
                <a:lnTo>
                  <a:pt x="0" y="276047"/>
                </a:lnTo>
                <a:lnTo>
                  <a:pt x="212496" y="276047"/>
                </a:lnTo>
                <a:lnTo>
                  <a:pt x="212496" y="217658"/>
                </a:lnTo>
                <a:lnTo>
                  <a:pt x="125909" y="217658"/>
                </a:lnTo>
                <a:lnTo>
                  <a:pt x="170394" y="176353"/>
                </a:lnTo>
                <a:lnTo>
                  <a:pt x="188098" y="157156"/>
                </a:lnTo>
                <a:lnTo>
                  <a:pt x="200330" y="137774"/>
                </a:lnTo>
                <a:lnTo>
                  <a:pt x="207423" y="117424"/>
                </a:lnTo>
                <a:lnTo>
                  <a:pt x="209713" y="95323"/>
                </a:lnTo>
                <a:lnTo>
                  <a:pt x="202416" y="58388"/>
                </a:lnTo>
                <a:close/>
              </a:path>
              <a:path w="212725" h="276225">
                <a:moveTo>
                  <a:pt x="107240" y="0"/>
                </a:moveTo>
                <a:lnTo>
                  <a:pt x="53817" y="12710"/>
                </a:lnTo>
                <a:lnTo>
                  <a:pt x="18268" y="49251"/>
                </a:lnTo>
                <a:lnTo>
                  <a:pt x="5591" y="88405"/>
                </a:lnTo>
                <a:lnTo>
                  <a:pt x="4766" y="102077"/>
                </a:lnTo>
                <a:lnTo>
                  <a:pt x="80228" y="102077"/>
                </a:lnTo>
                <a:lnTo>
                  <a:pt x="79833" y="96516"/>
                </a:lnTo>
                <a:lnTo>
                  <a:pt x="79437" y="93736"/>
                </a:lnTo>
                <a:lnTo>
                  <a:pt x="79437" y="90957"/>
                </a:lnTo>
                <a:lnTo>
                  <a:pt x="81497" y="77825"/>
                </a:lnTo>
                <a:lnTo>
                  <a:pt x="87280" y="67523"/>
                </a:lnTo>
                <a:lnTo>
                  <a:pt x="96192" y="60796"/>
                </a:lnTo>
                <a:lnTo>
                  <a:pt x="107636" y="58388"/>
                </a:lnTo>
                <a:lnTo>
                  <a:pt x="202416" y="58388"/>
                </a:lnTo>
                <a:lnTo>
                  <a:pt x="202136" y="56970"/>
                </a:lnTo>
                <a:lnTo>
                  <a:pt x="180967" y="26809"/>
                </a:lnTo>
                <a:lnTo>
                  <a:pt x="148553" y="7074"/>
                </a:lnTo>
                <a:lnTo>
                  <a:pt x="10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5818" y="731800"/>
            <a:ext cx="224790" cy="285115"/>
          </a:xfrm>
          <a:custGeom>
            <a:avLst/>
            <a:gdLst/>
            <a:ahLst/>
            <a:cxnLst/>
            <a:rect l="l" t="t" r="r" b="b"/>
            <a:pathLst>
              <a:path w="224789" h="285115">
                <a:moveTo>
                  <a:pt x="112403" y="0"/>
                </a:moveTo>
                <a:lnTo>
                  <a:pt x="67273" y="10327"/>
                </a:lnTo>
                <a:lnTo>
                  <a:pt x="30186" y="40910"/>
                </a:lnTo>
                <a:lnTo>
                  <a:pt x="7645" y="84453"/>
                </a:lnTo>
                <a:lnTo>
                  <a:pt x="0" y="140209"/>
                </a:lnTo>
                <a:lnTo>
                  <a:pt x="1756" y="172046"/>
                </a:lnTo>
                <a:lnTo>
                  <a:pt x="16588" y="222762"/>
                </a:lnTo>
                <a:lnTo>
                  <a:pt x="47277" y="261662"/>
                </a:lnTo>
                <a:lnTo>
                  <a:pt x="88610" y="282191"/>
                </a:lnTo>
                <a:lnTo>
                  <a:pt x="112403" y="284784"/>
                </a:lnTo>
                <a:lnTo>
                  <a:pt x="135968" y="282134"/>
                </a:lnTo>
                <a:lnTo>
                  <a:pt x="157633" y="274309"/>
                </a:lnTo>
                <a:lnTo>
                  <a:pt x="177139" y="261493"/>
                </a:lnTo>
                <a:lnTo>
                  <a:pt x="194223" y="243875"/>
                </a:lnTo>
                <a:lnTo>
                  <a:pt x="206790" y="224412"/>
                </a:lnTo>
                <a:lnTo>
                  <a:pt x="112403" y="224412"/>
                </a:lnTo>
                <a:lnTo>
                  <a:pt x="94455" y="218436"/>
                </a:lnTo>
                <a:lnTo>
                  <a:pt x="80530" y="201623"/>
                </a:lnTo>
                <a:lnTo>
                  <a:pt x="71520" y="175650"/>
                </a:lnTo>
                <a:lnTo>
                  <a:pt x="68318" y="142193"/>
                </a:lnTo>
                <a:lnTo>
                  <a:pt x="71576" y="109654"/>
                </a:lnTo>
                <a:lnTo>
                  <a:pt x="80679" y="84154"/>
                </a:lnTo>
                <a:lnTo>
                  <a:pt x="94624" y="67515"/>
                </a:lnTo>
                <a:lnTo>
                  <a:pt x="112403" y="61563"/>
                </a:lnTo>
                <a:lnTo>
                  <a:pt x="207665" y="61563"/>
                </a:lnTo>
                <a:lnTo>
                  <a:pt x="194223" y="40910"/>
                </a:lnTo>
                <a:lnTo>
                  <a:pt x="176972" y="23124"/>
                </a:lnTo>
                <a:lnTo>
                  <a:pt x="157485" y="10327"/>
                </a:lnTo>
                <a:lnTo>
                  <a:pt x="135912" y="2594"/>
                </a:lnTo>
                <a:lnTo>
                  <a:pt x="112403" y="0"/>
                </a:lnTo>
                <a:close/>
              </a:path>
              <a:path w="224789" h="285115">
                <a:moveTo>
                  <a:pt x="207665" y="61563"/>
                </a:moveTo>
                <a:lnTo>
                  <a:pt x="112403" y="61563"/>
                </a:lnTo>
                <a:lnTo>
                  <a:pt x="130123" y="67527"/>
                </a:lnTo>
                <a:lnTo>
                  <a:pt x="143932" y="84253"/>
                </a:lnTo>
                <a:lnTo>
                  <a:pt x="152900" y="109990"/>
                </a:lnTo>
                <a:lnTo>
                  <a:pt x="156096" y="142988"/>
                </a:lnTo>
                <a:lnTo>
                  <a:pt x="152900" y="175986"/>
                </a:lnTo>
                <a:lnTo>
                  <a:pt x="143932" y="201723"/>
                </a:lnTo>
                <a:lnTo>
                  <a:pt x="130123" y="218448"/>
                </a:lnTo>
                <a:lnTo>
                  <a:pt x="112403" y="224412"/>
                </a:lnTo>
                <a:lnTo>
                  <a:pt x="206790" y="224412"/>
                </a:lnTo>
                <a:lnTo>
                  <a:pt x="207655" y="223072"/>
                </a:lnTo>
                <a:lnTo>
                  <a:pt x="217065" y="199588"/>
                </a:lnTo>
                <a:lnTo>
                  <a:pt x="222601" y="172827"/>
                </a:lnTo>
                <a:lnTo>
                  <a:pt x="224367" y="142988"/>
                </a:lnTo>
                <a:lnTo>
                  <a:pt x="224296" y="140209"/>
                </a:lnTo>
                <a:lnTo>
                  <a:pt x="222601" y="111733"/>
                </a:lnTo>
                <a:lnTo>
                  <a:pt x="217065" y="84998"/>
                </a:lnTo>
                <a:lnTo>
                  <a:pt x="207665" y="61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4681" y="80010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0"/>
                </a:moveTo>
                <a:lnTo>
                  <a:pt x="0" y="207009"/>
                </a:lnTo>
              </a:path>
            </a:pathLst>
          </a:custGeom>
          <a:ln w="687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2592" y="77089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447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2452" y="731005"/>
            <a:ext cx="224790" cy="276225"/>
          </a:xfrm>
          <a:custGeom>
            <a:avLst/>
            <a:gdLst/>
            <a:ahLst/>
            <a:cxnLst/>
            <a:rect l="l" t="t" r="r" b="b"/>
            <a:pathLst>
              <a:path w="224789" h="276225">
                <a:moveTo>
                  <a:pt x="193043" y="185489"/>
                </a:moveTo>
                <a:lnTo>
                  <a:pt x="122731" y="185489"/>
                </a:lnTo>
                <a:lnTo>
                  <a:pt x="47264" y="275650"/>
                </a:lnTo>
                <a:lnTo>
                  <a:pt x="125510" y="275650"/>
                </a:lnTo>
                <a:lnTo>
                  <a:pt x="184694" y="198197"/>
                </a:lnTo>
                <a:lnTo>
                  <a:pt x="193043" y="185489"/>
                </a:lnTo>
                <a:close/>
              </a:path>
              <a:path w="224789" h="276225">
                <a:moveTo>
                  <a:pt x="113593" y="0"/>
                </a:moveTo>
                <a:lnTo>
                  <a:pt x="67359" y="7329"/>
                </a:lnTo>
                <a:lnTo>
                  <a:pt x="31476" y="27952"/>
                </a:lnTo>
                <a:lnTo>
                  <a:pt x="8253" y="59820"/>
                </a:lnTo>
                <a:lnTo>
                  <a:pt x="0" y="100886"/>
                </a:lnTo>
                <a:lnTo>
                  <a:pt x="6534" y="137694"/>
                </a:lnTo>
                <a:lnTo>
                  <a:pt x="24574" y="167168"/>
                </a:lnTo>
                <a:lnTo>
                  <a:pt x="51775" y="186737"/>
                </a:lnTo>
                <a:lnTo>
                  <a:pt x="85791" y="193831"/>
                </a:lnTo>
                <a:lnTo>
                  <a:pt x="94523" y="193421"/>
                </a:lnTo>
                <a:lnTo>
                  <a:pt x="102920" y="192043"/>
                </a:lnTo>
                <a:lnTo>
                  <a:pt x="111988" y="189473"/>
                </a:lnTo>
                <a:lnTo>
                  <a:pt x="122731" y="185489"/>
                </a:lnTo>
                <a:lnTo>
                  <a:pt x="193043" y="185489"/>
                </a:lnTo>
                <a:lnTo>
                  <a:pt x="201289" y="172939"/>
                </a:lnTo>
                <a:lnTo>
                  <a:pt x="213787" y="146861"/>
                </a:lnTo>
                <a:lnTo>
                  <a:pt x="215467" y="141400"/>
                </a:lnTo>
                <a:lnTo>
                  <a:pt x="113993" y="141400"/>
                </a:lnTo>
                <a:lnTo>
                  <a:pt x="96944" y="137974"/>
                </a:lnTo>
                <a:lnTo>
                  <a:pt x="83060" y="128591"/>
                </a:lnTo>
                <a:lnTo>
                  <a:pt x="73720" y="114590"/>
                </a:lnTo>
                <a:lnTo>
                  <a:pt x="70300" y="97311"/>
                </a:lnTo>
                <a:lnTo>
                  <a:pt x="73776" y="80493"/>
                </a:lnTo>
                <a:lnTo>
                  <a:pt x="83210" y="66728"/>
                </a:lnTo>
                <a:lnTo>
                  <a:pt x="97112" y="57431"/>
                </a:lnTo>
                <a:lnTo>
                  <a:pt x="113993" y="54018"/>
                </a:lnTo>
                <a:lnTo>
                  <a:pt x="213474" y="54018"/>
                </a:lnTo>
                <a:lnTo>
                  <a:pt x="208660" y="44864"/>
                </a:lnTo>
                <a:lnTo>
                  <a:pt x="197006" y="30185"/>
                </a:lnTo>
                <a:lnTo>
                  <a:pt x="180901" y="17091"/>
                </a:lnTo>
                <a:lnTo>
                  <a:pt x="161407" y="7646"/>
                </a:lnTo>
                <a:lnTo>
                  <a:pt x="138860" y="1923"/>
                </a:lnTo>
                <a:lnTo>
                  <a:pt x="113593" y="0"/>
                </a:lnTo>
                <a:close/>
              </a:path>
              <a:path w="224789" h="276225">
                <a:moveTo>
                  <a:pt x="213474" y="54018"/>
                </a:moveTo>
                <a:lnTo>
                  <a:pt x="113993" y="54018"/>
                </a:lnTo>
                <a:lnTo>
                  <a:pt x="131041" y="57438"/>
                </a:lnTo>
                <a:lnTo>
                  <a:pt x="144923" y="66778"/>
                </a:lnTo>
                <a:lnTo>
                  <a:pt x="154263" y="80662"/>
                </a:lnTo>
                <a:lnTo>
                  <a:pt x="157683" y="97711"/>
                </a:lnTo>
                <a:lnTo>
                  <a:pt x="154263" y="114758"/>
                </a:lnTo>
                <a:lnTo>
                  <a:pt x="144923" y="128641"/>
                </a:lnTo>
                <a:lnTo>
                  <a:pt x="131041" y="137981"/>
                </a:lnTo>
                <a:lnTo>
                  <a:pt x="113993" y="141400"/>
                </a:lnTo>
                <a:lnTo>
                  <a:pt x="215467" y="141400"/>
                </a:lnTo>
                <a:lnTo>
                  <a:pt x="221669" y="121230"/>
                </a:lnTo>
                <a:lnTo>
                  <a:pt x="224412" y="97311"/>
                </a:lnTo>
                <a:lnTo>
                  <a:pt x="222587" y="78837"/>
                </a:lnTo>
                <a:lnTo>
                  <a:pt x="217262" y="61218"/>
                </a:lnTo>
                <a:lnTo>
                  <a:pt x="213474" y="5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8336" y="91272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869" y="0"/>
                </a:lnTo>
              </a:path>
            </a:pathLst>
          </a:custGeom>
          <a:ln w="52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7681" y="741729"/>
            <a:ext cx="224790" cy="276225"/>
          </a:xfrm>
          <a:custGeom>
            <a:avLst/>
            <a:gdLst/>
            <a:ahLst/>
            <a:cxnLst/>
            <a:rect l="l" t="t" r="r" b="b"/>
            <a:pathLst>
              <a:path w="224789" h="276225">
                <a:moveTo>
                  <a:pt x="177145" y="0"/>
                </a:moveTo>
                <a:lnTo>
                  <a:pt x="98899" y="0"/>
                </a:lnTo>
                <a:lnTo>
                  <a:pt x="40115" y="77849"/>
                </a:lnTo>
                <a:lnTo>
                  <a:pt x="23290" y="103102"/>
                </a:lnTo>
                <a:lnTo>
                  <a:pt x="10673" y="129137"/>
                </a:lnTo>
                <a:lnTo>
                  <a:pt x="2749" y="154651"/>
                </a:lnTo>
                <a:lnTo>
                  <a:pt x="0" y="178341"/>
                </a:lnTo>
                <a:lnTo>
                  <a:pt x="1824" y="196816"/>
                </a:lnTo>
                <a:lnTo>
                  <a:pt x="27404" y="245465"/>
                </a:lnTo>
                <a:lnTo>
                  <a:pt x="63003" y="268005"/>
                </a:lnTo>
                <a:lnTo>
                  <a:pt x="110815" y="275652"/>
                </a:lnTo>
                <a:lnTo>
                  <a:pt x="157050" y="268322"/>
                </a:lnTo>
                <a:lnTo>
                  <a:pt x="192935" y="247700"/>
                </a:lnTo>
                <a:lnTo>
                  <a:pt x="212219" y="221237"/>
                </a:lnTo>
                <a:lnTo>
                  <a:pt x="110815" y="221237"/>
                </a:lnTo>
                <a:lnTo>
                  <a:pt x="93767" y="217817"/>
                </a:lnTo>
                <a:lnTo>
                  <a:pt x="79885" y="208476"/>
                </a:lnTo>
                <a:lnTo>
                  <a:pt x="70545" y="194592"/>
                </a:lnTo>
                <a:lnTo>
                  <a:pt x="67125" y="177544"/>
                </a:lnTo>
                <a:lnTo>
                  <a:pt x="70545" y="160497"/>
                </a:lnTo>
                <a:lnTo>
                  <a:pt x="79885" y="146614"/>
                </a:lnTo>
                <a:lnTo>
                  <a:pt x="93767" y="137274"/>
                </a:lnTo>
                <a:lnTo>
                  <a:pt x="110815" y="133855"/>
                </a:lnTo>
                <a:lnTo>
                  <a:pt x="215380" y="133855"/>
                </a:lnTo>
                <a:lnTo>
                  <a:pt x="199886" y="108483"/>
                </a:lnTo>
                <a:lnTo>
                  <a:pt x="174528" y="90162"/>
                </a:lnTo>
                <a:lnTo>
                  <a:pt x="102078" y="90162"/>
                </a:lnTo>
                <a:lnTo>
                  <a:pt x="177145" y="0"/>
                </a:lnTo>
                <a:close/>
              </a:path>
              <a:path w="224789" h="276225">
                <a:moveTo>
                  <a:pt x="215380" y="133855"/>
                </a:moveTo>
                <a:lnTo>
                  <a:pt x="110815" y="133855"/>
                </a:lnTo>
                <a:lnTo>
                  <a:pt x="127801" y="137281"/>
                </a:lnTo>
                <a:lnTo>
                  <a:pt x="141548" y="146664"/>
                </a:lnTo>
                <a:lnTo>
                  <a:pt x="150751" y="160665"/>
                </a:lnTo>
                <a:lnTo>
                  <a:pt x="154031" y="177544"/>
                </a:lnTo>
                <a:lnTo>
                  <a:pt x="154027" y="178341"/>
                </a:lnTo>
                <a:lnTo>
                  <a:pt x="150640" y="194761"/>
                </a:lnTo>
                <a:lnTo>
                  <a:pt x="141250" y="208526"/>
                </a:lnTo>
                <a:lnTo>
                  <a:pt x="127467" y="217824"/>
                </a:lnTo>
                <a:lnTo>
                  <a:pt x="110815" y="221237"/>
                </a:lnTo>
                <a:lnTo>
                  <a:pt x="212219" y="221237"/>
                </a:lnTo>
                <a:lnTo>
                  <a:pt x="216159" y="215831"/>
                </a:lnTo>
                <a:lnTo>
                  <a:pt x="224414" y="174765"/>
                </a:lnTo>
                <a:lnTo>
                  <a:pt x="217884" y="137956"/>
                </a:lnTo>
                <a:lnTo>
                  <a:pt x="215380" y="133855"/>
                </a:lnTo>
                <a:close/>
              </a:path>
              <a:path w="224789" h="276225">
                <a:moveTo>
                  <a:pt x="139014" y="81821"/>
                </a:moveTo>
                <a:lnTo>
                  <a:pt x="130060" y="82230"/>
                </a:lnTo>
                <a:lnTo>
                  <a:pt x="121589" y="83609"/>
                </a:lnTo>
                <a:lnTo>
                  <a:pt x="112597" y="86178"/>
                </a:lnTo>
                <a:lnTo>
                  <a:pt x="102078" y="90162"/>
                </a:lnTo>
                <a:lnTo>
                  <a:pt x="174528" y="90162"/>
                </a:lnTo>
                <a:lnTo>
                  <a:pt x="172801" y="88914"/>
                </a:lnTo>
                <a:lnTo>
                  <a:pt x="139014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9827" y="931985"/>
            <a:ext cx="82215" cy="8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33587" y="741729"/>
            <a:ext cx="155575" cy="272415"/>
          </a:xfrm>
          <a:custGeom>
            <a:avLst/>
            <a:gdLst/>
            <a:ahLst/>
            <a:cxnLst/>
            <a:rect l="l" t="t" r="r" b="b"/>
            <a:pathLst>
              <a:path w="155575" h="272415">
                <a:moveTo>
                  <a:pt x="44880" y="187077"/>
                </a:moveTo>
                <a:lnTo>
                  <a:pt x="0" y="232754"/>
                </a:lnTo>
                <a:lnTo>
                  <a:pt x="14036" y="250125"/>
                </a:lnTo>
                <a:lnTo>
                  <a:pt x="30085" y="262395"/>
                </a:lnTo>
                <a:lnTo>
                  <a:pt x="48368" y="269675"/>
                </a:lnTo>
                <a:lnTo>
                  <a:pt x="69108" y="272077"/>
                </a:lnTo>
                <a:lnTo>
                  <a:pt x="88124" y="270246"/>
                </a:lnTo>
                <a:lnTo>
                  <a:pt x="135042" y="244274"/>
                </a:lnTo>
                <a:lnTo>
                  <a:pt x="152165" y="212896"/>
                </a:lnTo>
                <a:lnTo>
                  <a:pt x="67124" y="212896"/>
                </a:lnTo>
                <a:lnTo>
                  <a:pt x="59068" y="211040"/>
                </a:lnTo>
                <a:lnTo>
                  <a:pt x="52427" y="205796"/>
                </a:lnTo>
                <a:lnTo>
                  <a:pt x="47574" y="197647"/>
                </a:lnTo>
                <a:lnTo>
                  <a:pt x="44880" y="187077"/>
                </a:lnTo>
                <a:close/>
              </a:path>
              <a:path w="155575" h="272415">
                <a:moveTo>
                  <a:pt x="155299" y="0"/>
                </a:moveTo>
                <a:lnTo>
                  <a:pt x="86586" y="0"/>
                </a:lnTo>
                <a:lnTo>
                  <a:pt x="86511" y="183107"/>
                </a:lnTo>
                <a:lnTo>
                  <a:pt x="86437" y="187228"/>
                </a:lnTo>
                <a:lnTo>
                  <a:pt x="86083" y="191740"/>
                </a:lnTo>
                <a:lnTo>
                  <a:pt x="85394" y="196214"/>
                </a:lnTo>
                <a:lnTo>
                  <a:pt x="83407" y="206938"/>
                </a:lnTo>
                <a:lnTo>
                  <a:pt x="77053" y="212896"/>
                </a:lnTo>
                <a:lnTo>
                  <a:pt x="152165" y="212896"/>
                </a:lnTo>
                <a:lnTo>
                  <a:pt x="154312" y="202830"/>
                </a:lnTo>
                <a:lnTo>
                  <a:pt x="155299" y="183107"/>
                </a:lnTo>
                <a:lnTo>
                  <a:pt x="155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2320" y="741729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2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8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60" h="265430">
                <a:moveTo>
                  <a:pt x="259109" y="218855"/>
                </a:moveTo>
                <a:lnTo>
                  <a:pt x="185886" y="218855"/>
                </a:lnTo>
                <a:lnTo>
                  <a:pt x="202965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60" h="265430">
                <a:moveTo>
                  <a:pt x="207542" y="81821"/>
                </a:moveTo>
                <a:lnTo>
                  <a:pt x="139018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9350" y="741729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60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02873"/>
                </a:lnTo>
                <a:lnTo>
                  <a:pt x="149147" y="102873"/>
                </a:lnTo>
                <a:lnTo>
                  <a:pt x="68713" y="0"/>
                </a:lnTo>
                <a:close/>
              </a:path>
              <a:path w="264160" h="265430">
                <a:moveTo>
                  <a:pt x="149147" y="102873"/>
                </a:moveTo>
                <a:lnTo>
                  <a:pt x="68713" y="102873"/>
                </a:lnTo>
                <a:lnTo>
                  <a:pt x="195418" y="264927"/>
                </a:lnTo>
                <a:lnTo>
                  <a:pt x="264132" y="264927"/>
                </a:lnTo>
                <a:lnTo>
                  <a:pt x="264132" y="162054"/>
                </a:lnTo>
                <a:lnTo>
                  <a:pt x="195418" y="162054"/>
                </a:lnTo>
                <a:lnTo>
                  <a:pt x="149147" y="102873"/>
                </a:lnTo>
                <a:close/>
              </a:path>
              <a:path w="264160" h="265430">
                <a:moveTo>
                  <a:pt x="264132" y="0"/>
                </a:moveTo>
                <a:lnTo>
                  <a:pt x="195418" y="0"/>
                </a:lnTo>
                <a:lnTo>
                  <a:pt x="195418" y="162054"/>
                </a:lnTo>
                <a:lnTo>
                  <a:pt x="264132" y="162054"/>
                </a:lnTo>
                <a:lnTo>
                  <a:pt x="26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9087" y="741729"/>
            <a:ext cx="231140" cy="271780"/>
          </a:xfrm>
          <a:custGeom>
            <a:avLst/>
            <a:gdLst/>
            <a:ahLst/>
            <a:cxnLst/>
            <a:rect l="l" t="t" r="r" b="b"/>
            <a:pathLst>
              <a:path w="231139" h="271780">
                <a:moveTo>
                  <a:pt x="68712" y="0"/>
                </a:moveTo>
                <a:lnTo>
                  <a:pt x="0" y="0"/>
                </a:lnTo>
                <a:lnTo>
                  <a:pt x="0" y="152920"/>
                </a:lnTo>
                <a:lnTo>
                  <a:pt x="4318" y="200185"/>
                </a:lnTo>
                <a:lnTo>
                  <a:pt x="35846" y="248557"/>
                </a:lnTo>
                <a:lnTo>
                  <a:pt x="84304" y="268937"/>
                </a:lnTo>
                <a:lnTo>
                  <a:pt x="113597" y="271680"/>
                </a:lnTo>
                <a:lnTo>
                  <a:pt x="141053" y="269310"/>
                </a:lnTo>
                <a:lnTo>
                  <a:pt x="186879" y="250567"/>
                </a:lnTo>
                <a:lnTo>
                  <a:pt x="217028" y="218047"/>
                </a:lnTo>
                <a:lnTo>
                  <a:pt x="220216" y="210910"/>
                </a:lnTo>
                <a:lnTo>
                  <a:pt x="114788" y="210910"/>
                </a:lnTo>
                <a:lnTo>
                  <a:pt x="102792" y="209532"/>
                </a:lnTo>
                <a:lnTo>
                  <a:pt x="72233" y="182820"/>
                </a:lnTo>
                <a:lnTo>
                  <a:pt x="68830" y="152920"/>
                </a:lnTo>
                <a:lnTo>
                  <a:pt x="68712" y="0"/>
                </a:lnTo>
                <a:close/>
              </a:path>
              <a:path w="231139" h="271780">
                <a:moveTo>
                  <a:pt x="230766" y="0"/>
                </a:moveTo>
                <a:lnTo>
                  <a:pt x="162053" y="0"/>
                </a:lnTo>
                <a:lnTo>
                  <a:pt x="162053" y="143388"/>
                </a:lnTo>
                <a:lnTo>
                  <a:pt x="161774" y="160864"/>
                </a:lnTo>
                <a:lnTo>
                  <a:pt x="148076" y="198342"/>
                </a:lnTo>
                <a:lnTo>
                  <a:pt x="114788" y="210910"/>
                </a:lnTo>
                <a:lnTo>
                  <a:pt x="220216" y="210910"/>
                </a:lnTo>
                <a:lnTo>
                  <a:pt x="225008" y="200185"/>
                </a:lnTo>
                <a:lnTo>
                  <a:pt x="229414" y="179047"/>
                </a:lnTo>
                <a:lnTo>
                  <a:pt x="230766" y="152920"/>
                </a:lnTo>
                <a:lnTo>
                  <a:pt x="23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2098" y="741729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3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8" y="264927"/>
                </a:lnTo>
                <a:lnTo>
                  <a:pt x="90957" y="218855"/>
                </a:lnTo>
                <a:lnTo>
                  <a:pt x="259111" y="218855"/>
                </a:lnTo>
                <a:lnTo>
                  <a:pt x="239380" y="166424"/>
                </a:lnTo>
                <a:lnTo>
                  <a:pt x="110023" y="166424"/>
                </a:lnTo>
                <a:lnTo>
                  <a:pt x="139018" y="81821"/>
                </a:lnTo>
                <a:lnTo>
                  <a:pt x="207543" y="81821"/>
                </a:lnTo>
                <a:lnTo>
                  <a:pt x="176753" y="0"/>
                </a:lnTo>
                <a:close/>
              </a:path>
              <a:path w="276860" h="265430">
                <a:moveTo>
                  <a:pt x="259111" y="218855"/>
                </a:moveTo>
                <a:lnTo>
                  <a:pt x="185886" y="218855"/>
                </a:lnTo>
                <a:lnTo>
                  <a:pt x="202965" y="264927"/>
                </a:lnTo>
                <a:lnTo>
                  <a:pt x="276448" y="264927"/>
                </a:lnTo>
                <a:lnTo>
                  <a:pt x="259111" y="218855"/>
                </a:lnTo>
                <a:close/>
              </a:path>
              <a:path w="276860" h="265430">
                <a:moveTo>
                  <a:pt x="207543" y="81821"/>
                </a:moveTo>
                <a:lnTo>
                  <a:pt x="139018" y="81821"/>
                </a:lnTo>
                <a:lnTo>
                  <a:pt x="167220" y="166424"/>
                </a:lnTo>
                <a:lnTo>
                  <a:pt x="239380" y="166424"/>
                </a:lnTo>
                <a:lnTo>
                  <a:pt x="207543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9128" y="741729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5" h="265430">
                <a:moveTo>
                  <a:pt x="10684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5"/>
                </a:lnTo>
                <a:lnTo>
                  <a:pt x="141826" y="163245"/>
                </a:lnTo>
                <a:lnTo>
                  <a:pt x="136634" y="156495"/>
                </a:lnTo>
                <a:lnTo>
                  <a:pt x="147327" y="153621"/>
                </a:lnTo>
                <a:lnTo>
                  <a:pt x="156047" y="150189"/>
                </a:lnTo>
                <a:lnTo>
                  <a:pt x="163500" y="145937"/>
                </a:lnTo>
                <a:lnTo>
                  <a:pt x="170394" y="140605"/>
                </a:lnTo>
                <a:lnTo>
                  <a:pt x="180548" y="129186"/>
                </a:lnTo>
                <a:lnTo>
                  <a:pt x="186183" y="118760"/>
                </a:lnTo>
                <a:lnTo>
                  <a:pt x="68713" y="118760"/>
                </a:lnTo>
                <a:lnTo>
                  <a:pt x="68713" y="52826"/>
                </a:lnTo>
                <a:lnTo>
                  <a:pt x="189445" y="52826"/>
                </a:lnTo>
                <a:lnTo>
                  <a:pt x="188664" y="50095"/>
                </a:lnTo>
                <a:lnTo>
                  <a:pt x="159515" y="12903"/>
                </a:lnTo>
                <a:lnTo>
                  <a:pt x="127578" y="1371"/>
                </a:lnTo>
                <a:lnTo>
                  <a:pt x="106843" y="0"/>
                </a:lnTo>
                <a:close/>
              </a:path>
              <a:path w="220345" h="265430">
                <a:moveTo>
                  <a:pt x="141826" y="163245"/>
                </a:moveTo>
                <a:lnTo>
                  <a:pt x="68713" y="163245"/>
                </a:lnTo>
                <a:lnTo>
                  <a:pt x="134250" y="264927"/>
                </a:lnTo>
                <a:lnTo>
                  <a:pt x="220046" y="264927"/>
                </a:lnTo>
                <a:lnTo>
                  <a:pt x="141826" y="163245"/>
                </a:lnTo>
                <a:close/>
              </a:path>
              <a:path w="220345" h="265430">
                <a:moveTo>
                  <a:pt x="189445" y="52826"/>
                </a:moveTo>
                <a:lnTo>
                  <a:pt x="81424" y="52826"/>
                </a:lnTo>
                <a:lnTo>
                  <a:pt x="90653" y="53273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3" y="118760"/>
                </a:lnTo>
                <a:lnTo>
                  <a:pt x="188169" y="115086"/>
                </a:lnTo>
                <a:lnTo>
                  <a:pt x="192959" y="99049"/>
                </a:lnTo>
                <a:lnTo>
                  <a:pt x="194622" y="81821"/>
                </a:lnTo>
                <a:lnTo>
                  <a:pt x="193095" y="65604"/>
                </a:lnTo>
                <a:lnTo>
                  <a:pt x="189445" y="5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9994" y="730609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212725" h="276225">
                <a:moveTo>
                  <a:pt x="202416" y="58388"/>
                </a:moveTo>
                <a:lnTo>
                  <a:pt x="107636" y="58388"/>
                </a:lnTo>
                <a:lnTo>
                  <a:pt x="119621" y="61044"/>
                </a:lnTo>
                <a:lnTo>
                  <a:pt x="129334" y="68317"/>
                </a:lnTo>
                <a:lnTo>
                  <a:pt x="135844" y="79164"/>
                </a:lnTo>
                <a:lnTo>
                  <a:pt x="138221" y="92544"/>
                </a:lnTo>
                <a:lnTo>
                  <a:pt x="137191" y="103368"/>
                </a:lnTo>
                <a:lnTo>
                  <a:pt x="111026" y="153800"/>
                </a:lnTo>
                <a:lnTo>
                  <a:pt x="82005" y="189274"/>
                </a:lnTo>
                <a:lnTo>
                  <a:pt x="0" y="276047"/>
                </a:lnTo>
                <a:lnTo>
                  <a:pt x="212496" y="276047"/>
                </a:lnTo>
                <a:lnTo>
                  <a:pt x="212496" y="217658"/>
                </a:lnTo>
                <a:lnTo>
                  <a:pt x="125909" y="217658"/>
                </a:lnTo>
                <a:lnTo>
                  <a:pt x="170394" y="176353"/>
                </a:lnTo>
                <a:lnTo>
                  <a:pt x="188098" y="157156"/>
                </a:lnTo>
                <a:lnTo>
                  <a:pt x="200330" y="137774"/>
                </a:lnTo>
                <a:lnTo>
                  <a:pt x="207423" y="117424"/>
                </a:lnTo>
                <a:lnTo>
                  <a:pt x="209713" y="95323"/>
                </a:lnTo>
                <a:lnTo>
                  <a:pt x="202416" y="58388"/>
                </a:lnTo>
                <a:close/>
              </a:path>
              <a:path w="212725" h="276225">
                <a:moveTo>
                  <a:pt x="107240" y="0"/>
                </a:moveTo>
                <a:lnTo>
                  <a:pt x="53817" y="12710"/>
                </a:lnTo>
                <a:lnTo>
                  <a:pt x="18268" y="49251"/>
                </a:lnTo>
                <a:lnTo>
                  <a:pt x="5591" y="88405"/>
                </a:lnTo>
                <a:lnTo>
                  <a:pt x="4766" y="102077"/>
                </a:lnTo>
                <a:lnTo>
                  <a:pt x="80229" y="102077"/>
                </a:lnTo>
                <a:lnTo>
                  <a:pt x="79833" y="96516"/>
                </a:lnTo>
                <a:lnTo>
                  <a:pt x="79437" y="93736"/>
                </a:lnTo>
                <a:lnTo>
                  <a:pt x="79437" y="90957"/>
                </a:lnTo>
                <a:lnTo>
                  <a:pt x="81497" y="77825"/>
                </a:lnTo>
                <a:lnTo>
                  <a:pt x="87280" y="67523"/>
                </a:lnTo>
                <a:lnTo>
                  <a:pt x="96192" y="60796"/>
                </a:lnTo>
                <a:lnTo>
                  <a:pt x="107636" y="58388"/>
                </a:lnTo>
                <a:lnTo>
                  <a:pt x="202416" y="58388"/>
                </a:lnTo>
                <a:lnTo>
                  <a:pt x="202136" y="56970"/>
                </a:lnTo>
                <a:lnTo>
                  <a:pt x="180967" y="26809"/>
                </a:lnTo>
                <a:lnTo>
                  <a:pt x="148553" y="7074"/>
                </a:lnTo>
                <a:lnTo>
                  <a:pt x="10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64735" y="731800"/>
            <a:ext cx="224790" cy="285115"/>
          </a:xfrm>
          <a:custGeom>
            <a:avLst/>
            <a:gdLst/>
            <a:ahLst/>
            <a:cxnLst/>
            <a:rect l="l" t="t" r="r" b="b"/>
            <a:pathLst>
              <a:path w="224790" h="285115">
                <a:moveTo>
                  <a:pt x="112402" y="0"/>
                </a:moveTo>
                <a:lnTo>
                  <a:pt x="67272" y="10327"/>
                </a:lnTo>
                <a:lnTo>
                  <a:pt x="30185" y="40910"/>
                </a:lnTo>
                <a:lnTo>
                  <a:pt x="7644" y="84453"/>
                </a:lnTo>
                <a:lnTo>
                  <a:pt x="0" y="140209"/>
                </a:lnTo>
                <a:lnTo>
                  <a:pt x="1755" y="172046"/>
                </a:lnTo>
                <a:lnTo>
                  <a:pt x="16587" y="222762"/>
                </a:lnTo>
                <a:lnTo>
                  <a:pt x="47276" y="261662"/>
                </a:lnTo>
                <a:lnTo>
                  <a:pt x="88608" y="282191"/>
                </a:lnTo>
                <a:lnTo>
                  <a:pt x="112402" y="284784"/>
                </a:lnTo>
                <a:lnTo>
                  <a:pt x="135967" y="282134"/>
                </a:lnTo>
                <a:lnTo>
                  <a:pt x="157632" y="274309"/>
                </a:lnTo>
                <a:lnTo>
                  <a:pt x="177138" y="261493"/>
                </a:lnTo>
                <a:lnTo>
                  <a:pt x="194222" y="243875"/>
                </a:lnTo>
                <a:lnTo>
                  <a:pt x="206789" y="224412"/>
                </a:lnTo>
                <a:lnTo>
                  <a:pt x="112402" y="224412"/>
                </a:lnTo>
                <a:lnTo>
                  <a:pt x="94454" y="218436"/>
                </a:lnTo>
                <a:lnTo>
                  <a:pt x="80529" y="201623"/>
                </a:lnTo>
                <a:lnTo>
                  <a:pt x="71518" y="175650"/>
                </a:lnTo>
                <a:lnTo>
                  <a:pt x="68317" y="142193"/>
                </a:lnTo>
                <a:lnTo>
                  <a:pt x="71575" y="109654"/>
                </a:lnTo>
                <a:lnTo>
                  <a:pt x="80678" y="84154"/>
                </a:lnTo>
                <a:lnTo>
                  <a:pt x="94622" y="67515"/>
                </a:lnTo>
                <a:lnTo>
                  <a:pt x="112402" y="61563"/>
                </a:lnTo>
                <a:lnTo>
                  <a:pt x="207663" y="61563"/>
                </a:lnTo>
                <a:lnTo>
                  <a:pt x="194222" y="40910"/>
                </a:lnTo>
                <a:lnTo>
                  <a:pt x="176971" y="23124"/>
                </a:lnTo>
                <a:lnTo>
                  <a:pt x="157484" y="10327"/>
                </a:lnTo>
                <a:lnTo>
                  <a:pt x="135911" y="2594"/>
                </a:lnTo>
                <a:lnTo>
                  <a:pt x="112402" y="0"/>
                </a:lnTo>
                <a:close/>
              </a:path>
              <a:path w="224790" h="285115">
                <a:moveTo>
                  <a:pt x="207663" y="61563"/>
                </a:moveTo>
                <a:lnTo>
                  <a:pt x="112402" y="61563"/>
                </a:lnTo>
                <a:lnTo>
                  <a:pt x="130122" y="67527"/>
                </a:lnTo>
                <a:lnTo>
                  <a:pt x="143931" y="84253"/>
                </a:lnTo>
                <a:lnTo>
                  <a:pt x="152899" y="109990"/>
                </a:lnTo>
                <a:lnTo>
                  <a:pt x="156095" y="142988"/>
                </a:lnTo>
                <a:lnTo>
                  <a:pt x="152899" y="175986"/>
                </a:lnTo>
                <a:lnTo>
                  <a:pt x="143931" y="201723"/>
                </a:lnTo>
                <a:lnTo>
                  <a:pt x="130122" y="218448"/>
                </a:lnTo>
                <a:lnTo>
                  <a:pt x="112402" y="224412"/>
                </a:lnTo>
                <a:lnTo>
                  <a:pt x="206789" y="224412"/>
                </a:lnTo>
                <a:lnTo>
                  <a:pt x="207654" y="223072"/>
                </a:lnTo>
                <a:lnTo>
                  <a:pt x="217064" y="199588"/>
                </a:lnTo>
                <a:lnTo>
                  <a:pt x="222600" y="172827"/>
                </a:lnTo>
                <a:lnTo>
                  <a:pt x="224365" y="142988"/>
                </a:lnTo>
                <a:lnTo>
                  <a:pt x="224294" y="140209"/>
                </a:lnTo>
                <a:lnTo>
                  <a:pt x="222600" y="111733"/>
                </a:lnTo>
                <a:lnTo>
                  <a:pt x="217064" y="84998"/>
                </a:lnTo>
                <a:lnTo>
                  <a:pt x="207663" y="61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06626" y="730609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212725" h="276225">
                <a:moveTo>
                  <a:pt x="202416" y="58388"/>
                </a:moveTo>
                <a:lnTo>
                  <a:pt x="107636" y="58388"/>
                </a:lnTo>
                <a:lnTo>
                  <a:pt x="119621" y="61044"/>
                </a:lnTo>
                <a:lnTo>
                  <a:pt x="129334" y="68317"/>
                </a:lnTo>
                <a:lnTo>
                  <a:pt x="135844" y="79164"/>
                </a:lnTo>
                <a:lnTo>
                  <a:pt x="138221" y="92544"/>
                </a:lnTo>
                <a:lnTo>
                  <a:pt x="137191" y="103368"/>
                </a:lnTo>
                <a:lnTo>
                  <a:pt x="111026" y="153800"/>
                </a:lnTo>
                <a:lnTo>
                  <a:pt x="82006" y="189274"/>
                </a:lnTo>
                <a:lnTo>
                  <a:pt x="0" y="276047"/>
                </a:lnTo>
                <a:lnTo>
                  <a:pt x="212497" y="276047"/>
                </a:lnTo>
                <a:lnTo>
                  <a:pt x="212497" y="217658"/>
                </a:lnTo>
                <a:lnTo>
                  <a:pt x="125910" y="217658"/>
                </a:lnTo>
                <a:lnTo>
                  <a:pt x="170394" y="176353"/>
                </a:lnTo>
                <a:lnTo>
                  <a:pt x="188099" y="157156"/>
                </a:lnTo>
                <a:lnTo>
                  <a:pt x="200330" y="137774"/>
                </a:lnTo>
                <a:lnTo>
                  <a:pt x="207423" y="117424"/>
                </a:lnTo>
                <a:lnTo>
                  <a:pt x="209713" y="95323"/>
                </a:lnTo>
                <a:lnTo>
                  <a:pt x="202416" y="58388"/>
                </a:lnTo>
                <a:close/>
              </a:path>
              <a:path w="212725" h="276225">
                <a:moveTo>
                  <a:pt x="107240" y="0"/>
                </a:moveTo>
                <a:lnTo>
                  <a:pt x="53818" y="12710"/>
                </a:lnTo>
                <a:lnTo>
                  <a:pt x="18270" y="49251"/>
                </a:lnTo>
                <a:lnTo>
                  <a:pt x="5591" y="88405"/>
                </a:lnTo>
                <a:lnTo>
                  <a:pt x="4766" y="102077"/>
                </a:lnTo>
                <a:lnTo>
                  <a:pt x="80229" y="102077"/>
                </a:lnTo>
                <a:lnTo>
                  <a:pt x="79833" y="96516"/>
                </a:lnTo>
                <a:lnTo>
                  <a:pt x="79437" y="93736"/>
                </a:lnTo>
                <a:lnTo>
                  <a:pt x="79437" y="90957"/>
                </a:lnTo>
                <a:lnTo>
                  <a:pt x="81497" y="77825"/>
                </a:lnTo>
                <a:lnTo>
                  <a:pt x="87280" y="67523"/>
                </a:lnTo>
                <a:lnTo>
                  <a:pt x="96192" y="60796"/>
                </a:lnTo>
                <a:lnTo>
                  <a:pt x="107636" y="58388"/>
                </a:lnTo>
                <a:lnTo>
                  <a:pt x="202416" y="58388"/>
                </a:lnTo>
                <a:lnTo>
                  <a:pt x="202136" y="56970"/>
                </a:lnTo>
                <a:lnTo>
                  <a:pt x="180967" y="26809"/>
                </a:lnTo>
                <a:lnTo>
                  <a:pt x="148553" y="7074"/>
                </a:lnTo>
                <a:lnTo>
                  <a:pt x="10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4943" y="730609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212725" h="276225">
                <a:moveTo>
                  <a:pt x="202416" y="58388"/>
                </a:moveTo>
                <a:lnTo>
                  <a:pt x="107636" y="58388"/>
                </a:lnTo>
                <a:lnTo>
                  <a:pt x="119621" y="61044"/>
                </a:lnTo>
                <a:lnTo>
                  <a:pt x="129334" y="68317"/>
                </a:lnTo>
                <a:lnTo>
                  <a:pt x="135844" y="79164"/>
                </a:lnTo>
                <a:lnTo>
                  <a:pt x="138221" y="92544"/>
                </a:lnTo>
                <a:lnTo>
                  <a:pt x="137191" y="103368"/>
                </a:lnTo>
                <a:lnTo>
                  <a:pt x="111026" y="153800"/>
                </a:lnTo>
                <a:lnTo>
                  <a:pt x="82006" y="189274"/>
                </a:lnTo>
                <a:lnTo>
                  <a:pt x="0" y="276047"/>
                </a:lnTo>
                <a:lnTo>
                  <a:pt x="212496" y="276047"/>
                </a:lnTo>
                <a:lnTo>
                  <a:pt x="212496" y="217658"/>
                </a:lnTo>
                <a:lnTo>
                  <a:pt x="125909" y="217658"/>
                </a:lnTo>
                <a:lnTo>
                  <a:pt x="170394" y="176353"/>
                </a:lnTo>
                <a:lnTo>
                  <a:pt x="188099" y="157156"/>
                </a:lnTo>
                <a:lnTo>
                  <a:pt x="200330" y="137774"/>
                </a:lnTo>
                <a:lnTo>
                  <a:pt x="207423" y="117424"/>
                </a:lnTo>
                <a:lnTo>
                  <a:pt x="209713" y="95323"/>
                </a:lnTo>
                <a:lnTo>
                  <a:pt x="202416" y="58388"/>
                </a:lnTo>
                <a:close/>
              </a:path>
              <a:path w="212725" h="276225">
                <a:moveTo>
                  <a:pt x="107240" y="0"/>
                </a:moveTo>
                <a:lnTo>
                  <a:pt x="53817" y="12710"/>
                </a:lnTo>
                <a:lnTo>
                  <a:pt x="18270" y="49251"/>
                </a:lnTo>
                <a:lnTo>
                  <a:pt x="5591" y="88405"/>
                </a:lnTo>
                <a:lnTo>
                  <a:pt x="4766" y="102077"/>
                </a:lnTo>
                <a:lnTo>
                  <a:pt x="80229" y="102077"/>
                </a:lnTo>
                <a:lnTo>
                  <a:pt x="79833" y="96516"/>
                </a:lnTo>
                <a:lnTo>
                  <a:pt x="79437" y="93736"/>
                </a:lnTo>
                <a:lnTo>
                  <a:pt x="79437" y="90957"/>
                </a:lnTo>
                <a:lnTo>
                  <a:pt x="81497" y="77825"/>
                </a:lnTo>
                <a:lnTo>
                  <a:pt x="87280" y="67523"/>
                </a:lnTo>
                <a:lnTo>
                  <a:pt x="96192" y="60796"/>
                </a:lnTo>
                <a:lnTo>
                  <a:pt x="107636" y="58388"/>
                </a:lnTo>
                <a:lnTo>
                  <a:pt x="202416" y="58388"/>
                </a:lnTo>
                <a:lnTo>
                  <a:pt x="202136" y="56970"/>
                </a:lnTo>
                <a:lnTo>
                  <a:pt x="180967" y="26809"/>
                </a:lnTo>
                <a:lnTo>
                  <a:pt x="148553" y="7074"/>
                </a:lnTo>
                <a:lnTo>
                  <a:pt x="10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4308" y="931985"/>
            <a:ext cx="82215" cy="8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5888" y="1698170"/>
            <a:ext cx="232410" cy="265430"/>
          </a:xfrm>
          <a:custGeom>
            <a:avLst/>
            <a:gdLst/>
            <a:ahLst/>
            <a:cxnLst/>
            <a:rect l="l" t="t" r="r" b="b"/>
            <a:pathLst>
              <a:path w="232409" h="265430">
                <a:moveTo>
                  <a:pt x="101682" y="0"/>
                </a:moveTo>
                <a:lnTo>
                  <a:pt x="0" y="0"/>
                </a:lnTo>
                <a:lnTo>
                  <a:pt x="0" y="264927"/>
                </a:lnTo>
                <a:lnTo>
                  <a:pt x="101682" y="264927"/>
                </a:lnTo>
                <a:lnTo>
                  <a:pt x="151529" y="254252"/>
                </a:lnTo>
                <a:lnTo>
                  <a:pt x="193035" y="225406"/>
                </a:lnTo>
                <a:lnTo>
                  <a:pt x="205716" y="206538"/>
                </a:lnTo>
                <a:lnTo>
                  <a:pt x="68713" y="206538"/>
                </a:lnTo>
                <a:lnTo>
                  <a:pt x="68713" y="58388"/>
                </a:lnTo>
                <a:lnTo>
                  <a:pt x="205785" y="58388"/>
                </a:lnTo>
                <a:lnTo>
                  <a:pt x="193035" y="39471"/>
                </a:lnTo>
                <a:lnTo>
                  <a:pt x="151529" y="10668"/>
                </a:lnTo>
                <a:lnTo>
                  <a:pt x="101682" y="0"/>
                </a:lnTo>
                <a:close/>
              </a:path>
              <a:path w="232409" h="265430">
                <a:moveTo>
                  <a:pt x="205785" y="58388"/>
                </a:moveTo>
                <a:lnTo>
                  <a:pt x="84603" y="58388"/>
                </a:lnTo>
                <a:lnTo>
                  <a:pt x="102352" y="59685"/>
                </a:lnTo>
                <a:lnTo>
                  <a:pt x="117271" y="63701"/>
                </a:lnTo>
                <a:lnTo>
                  <a:pt x="149178" y="91658"/>
                </a:lnTo>
                <a:lnTo>
                  <a:pt x="160070" y="132264"/>
                </a:lnTo>
                <a:lnTo>
                  <a:pt x="158823" y="146874"/>
                </a:lnTo>
                <a:lnTo>
                  <a:pt x="141005" y="184298"/>
                </a:lnTo>
                <a:lnTo>
                  <a:pt x="102352" y="205242"/>
                </a:lnTo>
                <a:lnTo>
                  <a:pt x="84603" y="206538"/>
                </a:lnTo>
                <a:lnTo>
                  <a:pt x="205716" y="206538"/>
                </a:lnTo>
                <a:lnTo>
                  <a:pt x="221433" y="183155"/>
                </a:lnTo>
                <a:lnTo>
                  <a:pt x="231959" y="132264"/>
                </a:lnTo>
                <a:lnTo>
                  <a:pt x="221433" y="81604"/>
                </a:lnTo>
                <a:lnTo>
                  <a:pt x="205785" y="58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0020" y="169022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69" h="282575">
                <a:moveTo>
                  <a:pt x="146563" y="0"/>
                </a:moveTo>
                <a:lnTo>
                  <a:pt x="93638" y="8638"/>
                </a:lnTo>
                <a:lnTo>
                  <a:pt x="49651" y="33360"/>
                </a:lnTo>
                <a:lnTo>
                  <a:pt x="13057" y="81075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6"/>
                </a:lnTo>
                <a:lnTo>
                  <a:pt x="222397" y="263634"/>
                </a:lnTo>
                <a:lnTo>
                  <a:pt x="264643" y="226850"/>
                </a:lnTo>
                <a:lnTo>
                  <a:pt x="271334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9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0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4" y="66725"/>
                </a:lnTo>
                <a:lnTo>
                  <a:pt x="271345" y="65318"/>
                </a:lnTo>
                <a:lnTo>
                  <a:pt x="254999" y="44485"/>
                </a:lnTo>
                <a:lnTo>
                  <a:pt x="232358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69" h="282575">
                <a:moveTo>
                  <a:pt x="272064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1"/>
                </a:lnTo>
                <a:lnTo>
                  <a:pt x="215379" y="112135"/>
                </a:lnTo>
                <a:lnTo>
                  <a:pt x="221237" y="141000"/>
                </a:lnTo>
                <a:lnTo>
                  <a:pt x="215379" y="170095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4" y="215672"/>
                </a:lnTo>
                <a:lnTo>
                  <a:pt x="280220" y="200827"/>
                </a:lnTo>
                <a:lnTo>
                  <a:pt x="289840" y="171901"/>
                </a:lnTo>
                <a:lnTo>
                  <a:pt x="293129" y="141000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4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6840" y="1698170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59" h="265430">
                <a:moveTo>
                  <a:pt x="68712" y="0"/>
                </a:moveTo>
                <a:lnTo>
                  <a:pt x="0" y="0"/>
                </a:lnTo>
                <a:lnTo>
                  <a:pt x="0" y="264927"/>
                </a:lnTo>
                <a:lnTo>
                  <a:pt x="68712" y="264927"/>
                </a:lnTo>
                <a:lnTo>
                  <a:pt x="68712" y="102873"/>
                </a:lnTo>
                <a:lnTo>
                  <a:pt x="149146" y="102873"/>
                </a:lnTo>
                <a:lnTo>
                  <a:pt x="68712" y="0"/>
                </a:lnTo>
                <a:close/>
              </a:path>
              <a:path w="264159" h="265430">
                <a:moveTo>
                  <a:pt x="149146" y="102873"/>
                </a:moveTo>
                <a:lnTo>
                  <a:pt x="68712" y="102873"/>
                </a:lnTo>
                <a:lnTo>
                  <a:pt x="195418" y="264927"/>
                </a:lnTo>
                <a:lnTo>
                  <a:pt x="264130" y="264927"/>
                </a:lnTo>
                <a:lnTo>
                  <a:pt x="264130" y="162054"/>
                </a:lnTo>
                <a:lnTo>
                  <a:pt x="195418" y="162054"/>
                </a:lnTo>
                <a:lnTo>
                  <a:pt x="149146" y="102873"/>
                </a:lnTo>
                <a:close/>
              </a:path>
              <a:path w="264159" h="265430">
                <a:moveTo>
                  <a:pt x="264130" y="0"/>
                </a:moveTo>
                <a:lnTo>
                  <a:pt x="195418" y="0"/>
                </a:lnTo>
                <a:lnTo>
                  <a:pt x="195418" y="162054"/>
                </a:lnTo>
                <a:lnTo>
                  <a:pt x="264130" y="162054"/>
                </a:lnTo>
                <a:lnTo>
                  <a:pt x="26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1953" y="1698170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3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8" y="264927"/>
                </a:lnTo>
                <a:lnTo>
                  <a:pt x="90958" y="218855"/>
                </a:lnTo>
                <a:lnTo>
                  <a:pt x="259111" y="218855"/>
                </a:lnTo>
                <a:lnTo>
                  <a:pt x="239380" y="166424"/>
                </a:lnTo>
                <a:lnTo>
                  <a:pt x="110023" y="166424"/>
                </a:lnTo>
                <a:lnTo>
                  <a:pt x="139018" y="81821"/>
                </a:lnTo>
                <a:lnTo>
                  <a:pt x="207543" y="81821"/>
                </a:lnTo>
                <a:lnTo>
                  <a:pt x="176753" y="0"/>
                </a:lnTo>
                <a:close/>
              </a:path>
              <a:path w="276860" h="265430">
                <a:moveTo>
                  <a:pt x="259111" y="218855"/>
                </a:moveTo>
                <a:lnTo>
                  <a:pt x="185886" y="218855"/>
                </a:lnTo>
                <a:lnTo>
                  <a:pt x="202965" y="264927"/>
                </a:lnTo>
                <a:lnTo>
                  <a:pt x="276448" y="264927"/>
                </a:lnTo>
                <a:lnTo>
                  <a:pt x="259111" y="218855"/>
                </a:lnTo>
                <a:close/>
              </a:path>
              <a:path w="276860" h="265430">
                <a:moveTo>
                  <a:pt x="207543" y="81821"/>
                </a:moveTo>
                <a:lnTo>
                  <a:pt x="139018" y="81821"/>
                </a:lnTo>
                <a:lnTo>
                  <a:pt x="167220" y="166424"/>
                </a:lnTo>
                <a:lnTo>
                  <a:pt x="239380" y="166424"/>
                </a:lnTo>
                <a:lnTo>
                  <a:pt x="207543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9626" y="1756558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38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9263" y="172736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0" y="0"/>
                </a:moveTo>
                <a:lnTo>
                  <a:pt x="181916" y="0"/>
                </a:lnTo>
              </a:path>
            </a:pathLst>
          </a:custGeom>
          <a:ln w="58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6670" y="169022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69" h="282575">
                <a:moveTo>
                  <a:pt x="146563" y="0"/>
                </a:moveTo>
                <a:lnTo>
                  <a:pt x="93638" y="8638"/>
                </a:lnTo>
                <a:lnTo>
                  <a:pt x="49651" y="33360"/>
                </a:lnTo>
                <a:lnTo>
                  <a:pt x="13057" y="81075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6"/>
                </a:lnTo>
                <a:lnTo>
                  <a:pt x="222397" y="263634"/>
                </a:lnTo>
                <a:lnTo>
                  <a:pt x="264643" y="226850"/>
                </a:lnTo>
                <a:lnTo>
                  <a:pt x="271334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9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0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4" y="66725"/>
                </a:lnTo>
                <a:lnTo>
                  <a:pt x="271345" y="65318"/>
                </a:lnTo>
                <a:lnTo>
                  <a:pt x="254999" y="44485"/>
                </a:lnTo>
                <a:lnTo>
                  <a:pt x="232358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69" h="282575">
                <a:moveTo>
                  <a:pt x="272064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1"/>
                </a:lnTo>
                <a:lnTo>
                  <a:pt x="215379" y="112135"/>
                </a:lnTo>
                <a:lnTo>
                  <a:pt x="221237" y="141000"/>
                </a:lnTo>
                <a:lnTo>
                  <a:pt x="215379" y="170095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4" y="215672"/>
                </a:lnTo>
                <a:lnTo>
                  <a:pt x="280220" y="200827"/>
                </a:lnTo>
                <a:lnTo>
                  <a:pt x="289840" y="171901"/>
                </a:lnTo>
                <a:lnTo>
                  <a:pt x="293129" y="141000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4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83489" y="1698170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4" h="265430">
                <a:moveTo>
                  <a:pt x="106845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5"/>
                </a:lnTo>
                <a:lnTo>
                  <a:pt x="141827" y="163245"/>
                </a:lnTo>
                <a:lnTo>
                  <a:pt x="136635" y="156495"/>
                </a:lnTo>
                <a:lnTo>
                  <a:pt x="147328" y="153621"/>
                </a:lnTo>
                <a:lnTo>
                  <a:pt x="156047" y="150189"/>
                </a:lnTo>
                <a:lnTo>
                  <a:pt x="163501" y="145937"/>
                </a:lnTo>
                <a:lnTo>
                  <a:pt x="170395" y="140605"/>
                </a:lnTo>
                <a:lnTo>
                  <a:pt x="180549" y="129186"/>
                </a:lnTo>
                <a:lnTo>
                  <a:pt x="186184" y="118760"/>
                </a:lnTo>
                <a:lnTo>
                  <a:pt x="68713" y="118760"/>
                </a:lnTo>
                <a:lnTo>
                  <a:pt x="68713" y="52826"/>
                </a:lnTo>
                <a:lnTo>
                  <a:pt x="189446" y="52826"/>
                </a:lnTo>
                <a:lnTo>
                  <a:pt x="188665" y="50095"/>
                </a:lnTo>
                <a:lnTo>
                  <a:pt x="159516" y="12903"/>
                </a:lnTo>
                <a:lnTo>
                  <a:pt x="127579" y="1371"/>
                </a:lnTo>
                <a:lnTo>
                  <a:pt x="106845" y="0"/>
                </a:lnTo>
                <a:close/>
              </a:path>
              <a:path w="220344" h="265430">
                <a:moveTo>
                  <a:pt x="141827" y="163245"/>
                </a:moveTo>
                <a:lnTo>
                  <a:pt x="68713" y="163245"/>
                </a:lnTo>
                <a:lnTo>
                  <a:pt x="134251" y="264927"/>
                </a:lnTo>
                <a:lnTo>
                  <a:pt x="220046" y="264927"/>
                </a:lnTo>
                <a:lnTo>
                  <a:pt x="141827" y="163245"/>
                </a:lnTo>
                <a:close/>
              </a:path>
              <a:path w="220344" h="265430">
                <a:moveTo>
                  <a:pt x="189446" y="52826"/>
                </a:moveTo>
                <a:lnTo>
                  <a:pt x="81424" y="52826"/>
                </a:lnTo>
                <a:lnTo>
                  <a:pt x="90653" y="53273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4" y="118760"/>
                </a:lnTo>
                <a:lnTo>
                  <a:pt x="188170" y="115086"/>
                </a:lnTo>
                <a:lnTo>
                  <a:pt x="192960" y="99049"/>
                </a:lnTo>
                <a:lnTo>
                  <a:pt x="194623" y="81821"/>
                </a:lnTo>
                <a:lnTo>
                  <a:pt x="193096" y="65604"/>
                </a:lnTo>
                <a:lnTo>
                  <a:pt x="189446" y="5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44842" y="1769666"/>
            <a:ext cx="82217" cy="200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3226" y="1698170"/>
            <a:ext cx="231140" cy="271780"/>
          </a:xfrm>
          <a:custGeom>
            <a:avLst/>
            <a:gdLst/>
            <a:ahLst/>
            <a:cxnLst/>
            <a:rect l="l" t="t" r="r" b="b"/>
            <a:pathLst>
              <a:path w="231139" h="271780">
                <a:moveTo>
                  <a:pt x="68713" y="0"/>
                </a:moveTo>
                <a:lnTo>
                  <a:pt x="0" y="0"/>
                </a:lnTo>
                <a:lnTo>
                  <a:pt x="0" y="152920"/>
                </a:lnTo>
                <a:lnTo>
                  <a:pt x="4319" y="200185"/>
                </a:lnTo>
                <a:lnTo>
                  <a:pt x="35846" y="248557"/>
                </a:lnTo>
                <a:lnTo>
                  <a:pt x="84304" y="268937"/>
                </a:lnTo>
                <a:lnTo>
                  <a:pt x="113597" y="271680"/>
                </a:lnTo>
                <a:lnTo>
                  <a:pt x="141053" y="269310"/>
                </a:lnTo>
                <a:lnTo>
                  <a:pt x="186879" y="250567"/>
                </a:lnTo>
                <a:lnTo>
                  <a:pt x="217028" y="218047"/>
                </a:lnTo>
                <a:lnTo>
                  <a:pt x="220216" y="210910"/>
                </a:lnTo>
                <a:lnTo>
                  <a:pt x="114790" y="210910"/>
                </a:lnTo>
                <a:lnTo>
                  <a:pt x="102793" y="209532"/>
                </a:lnTo>
                <a:lnTo>
                  <a:pt x="72233" y="182820"/>
                </a:lnTo>
                <a:lnTo>
                  <a:pt x="68831" y="152920"/>
                </a:lnTo>
                <a:lnTo>
                  <a:pt x="68713" y="0"/>
                </a:lnTo>
                <a:close/>
              </a:path>
              <a:path w="231139" h="271780">
                <a:moveTo>
                  <a:pt x="230766" y="0"/>
                </a:moveTo>
                <a:lnTo>
                  <a:pt x="162054" y="0"/>
                </a:lnTo>
                <a:lnTo>
                  <a:pt x="162054" y="143388"/>
                </a:lnTo>
                <a:lnTo>
                  <a:pt x="161775" y="160864"/>
                </a:lnTo>
                <a:lnTo>
                  <a:pt x="148077" y="198342"/>
                </a:lnTo>
                <a:lnTo>
                  <a:pt x="114790" y="210910"/>
                </a:lnTo>
                <a:lnTo>
                  <a:pt x="220216" y="210910"/>
                </a:lnTo>
                <a:lnTo>
                  <a:pt x="225008" y="200185"/>
                </a:lnTo>
                <a:lnTo>
                  <a:pt x="229414" y="179047"/>
                </a:lnTo>
                <a:lnTo>
                  <a:pt x="230766" y="152920"/>
                </a:lnTo>
                <a:lnTo>
                  <a:pt x="23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46495" y="1691816"/>
            <a:ext cx="195580" cy="278130"/>
          </a:xfrm>
          <a:custGeom>
            <a:avLst/>
            <a:gdLst/>
            <a:ahLst/>
            <a:cxnLst/>
            <a:rect l="l" t="t" r="r" b="b"/>
            <a:pathLst>
              <a:path w="195580" h="278130">
                <a:moveTo>
                  <a:pt x="29394" y="192636"/>
                </a:moveTo>
                <a:lnTo>
                  <a:pt x="0" y="248245"/>
                </a:lnTo>
                <a:lnTo>
                  <a:pt x="21822" y="261110"/>
                </a:lnTo>
                <a:lnTo>
                  <a:pt x="44686" y="270438"/>
                </a:lnTo>
                <a:lnTo>
                  <a:pt x="68145" y="276116"/>
                </a:lnTo>
                <a:lnTo>
                  <a:pt x="91753" y="278034"/>
                </a:lnTo>
                <a:lnTo>
                  <a:pt x="113952" y="276414"/>
                </a:lnTo>
                <a:lnTo>
                  <a:pt x="152691" y="263791"/>
                </a:lnTo>
                <a:lnTo>
                  <a:pt x="188616" y="224165"/>
                </a:lnTo>
                <a:lnTo>
                  <a:pt x="189856" y="219646"/>
                </a:lnTo>
                <a:lnTo>
                  <a:pt x="90162" y="219646"/>
                </a:lnTo>
                <a:lnTo>
                  <a:pt x="75137" y="218051"/>
                </a:lnTo>
                <a:lnTo>
                  <a:pt x="60224" y="213142"/>
                </a:lnTo>
                <a:lnTo>
                  <a:pt x="45089" y="204732"/>
                </a:lnTo>
                <a:lnTo>
                  <a:pt x="29394" y="192636"/>
                </a:lnTo>
                <a:close/>
              </a:path>
              <a:path w="195580" h="278130">
                <a:moveTo>
                  <a:pt x="100886" y="0"/>
                </a:moveTo>
                <a:lnTo>
                  <a:pt x="64178" y="6479"/>
                </a:lnTo>
                <a:lnTo>
                  <a:pt x="35698" y="24724"/>
                </a:lnTo>
                <a:lnTo>
                  <a:pt x="17272" y="52949"/>
                </a:lnTo>
                <a:lnTo>
                  <a:pt x="10725" y="89366"/>
                </a:lnTo>
                <a:lnTo>
                  <a:pt x="12059" y="105825"/>
                </a:lnTo>
                <a:lnTo>
                  <a:pt x="31777" y="141796"/>
                </a:lnTo>
                <a:lnTo>
                  <a:pt x="82221" y="163245"/>
                </a:lnTo>
                <a:lnTo>
                  <a:pt x="102247" y="170035"/>
                </a:lnTo>
                <a:lnTo>
                  <a:pt x="114938" y="176750"/>
                </a:lnTo>
                <a:lnTo>
                  <a:pt x="121596" y="184358"/>
                </a:lnTo>
                <a:lnTo>
                  <a:pt x="123526" y="193827"/>
                </a:lnTo>
                <a:lnTo>
                  <a:pt x="121162" y="204397"/>
                </a:lnTo>
                <a:lnTo>
                  <a:pt x="114441" y="212546"/>
                </a:lnTo>
                <a:lnTo>
                  <a:pt x="103921" y="217790"/>
                </a:lnTo>
                <a:lnTo>
                  <a:pt x="90162" y="219646"/>
                </a:lnTo>
                <a:lnTo>
                  <a:pt x="189856" y="219646"/>
                </a:lnTo>
                <a:lnTo>
                  <a:pt x="193711" y="205591"/>
                </a:lnTo>
                <a:lnTo>
                  <a:pt x="195418" y="184298"/>
                </a:lnTo>
                <a:lnTo>
                  <a:pt x="191719" y="158002"/>
                </a:lnTo>
                <a:lnTo>
                  <a:pt x="180126" y="137478"/>
                </a:lnTo>
                <a:lnTo>
                  <a:pt x="159895" y="121795"/>
                </a:lnTo>
                <a:lnTo>
                  <a:pt x="130280" y="110022"/>
                </a:lnTo>
                <a:lnTo>
                  <a:pt x="111817" y="104455"/>
                </a:lnTo>
                <a:lnTo>
                  <a:pt x="100838" y="100638"/>
                </a:lnTo>
                <a:lnTo>
                  <a:pt x="94253" y="97343"/>
                </a:lnTo>
                <a:lnTo>
                  <a:pt x="88971" y="93341"/>
                </a:lnTo>
                <a:lnTo>
                  <a:pt x="84999" y="90162"/>
                </a:lnTo>
                <a:lnTo>
                  <a:pt x="82617" y="84999"/>
                </a:lnTo>
                <a:lnTo>
                  <a:pt x="82617" y="80233"/>
                </a:lnTo>
                <a:lnTo>
                  <a:pt x="84864" y="71104"/>
                </a:lnTo>
                <a:lnTo>
                  <a:pt x="91058" y="63799"/>
                </a:lnTo>
                <a:lnTo>
                  <a:pt x="100380" y="58953"/>
                </a:lnTo>
                <a:lnTo>
                  <a:pt x="112010" y="57196"/>
                </a:lnTo>
                <a:lnTo>
                  <a:pt x="166422" y="57196"/>
                </a:lnTo>
                <a:lnTo>
                  <a:pt x="184694" y="21449"/>
                </a:lnTo>
                <a:lnTo>
                  <a:pt x="164282" y="12231"/>
                </a:lnTo>
                <a:lnTo>
                  <a:pt x="143237" y="5510"/>
                </a:lnTo>
                <a:lnTo>
                  <a:pt x="121968" y="1396"/>
                </a:lnTo>
                <a:lnTo>
                  <a:pt x="100886" y="0"/>
                </a:lnTo>
                <a:close/>
              </a:path>
              <a:path w="195580" h="278130">
                <a:moveTo>
                  <a:pt x="166422" y="57196"/>
                </a:moveTo>
                <a:lnTo>
                  <a:pt x="112010" y="57196"/>
                </a:lnTo>
                <a:lnTo>
                  <a:pt x="123609" y="58257"/>
                </a:lnTo>
                <a:lnTo>
                  <a:pt x="134797" y="61514"/>
                </a:lnTo>
                <a:lnTo>
                  <a:pt x="145912" y="67080"/>
                </a:lnTo>
                <a:lnTo>
                  <a:pt x="157288" y="75067"/>
                </a:lnTo>
                <a:lnTo>
                  <a:pt x="166422" y="5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4622" y="1698170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2" y="0"/>
                </a:moveTo>
                <a:lnTo>
                  <a:pt x="101681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6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60" h="265430">
                <a:moveTo>
                  <a:pt x="259109" y="218855"/>
                </a:moveTo>
                <a:lnTo>
                  <a:pt x="185886" y="218855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60" h="265430">
                <a:moveTo>
                  <a:pt x="207542" y="81821"/>
                </a:moveTo>
                <a:lnTo>
                  <a:pt x="139016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96008" y="169817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4927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5974" y="1698170"/>
            <a:ext cx="232410" cy="265430"/>
          </a:xfrm>
          <a:custGeom>
            <a:avLst/>
            <a:gdLst/>
            <a:ahLst/>
            <a:cxnLst/>
            <a:rect l="l" t="t" r="r" b="b"/>
            <a:pathLst>
              <a:path w="232410" h="265430">
                <a:moveTo>
                  <a:pt x="101681" y="0"/>
                </a:moveTo>
                <a:lnTo>
                  <a:pt x="0" y="0"/>
                </a:lnTo>
                <a:lnTo>
                  <a:pt x="0" y="264927"/>
                </a:lnTo>
                <a:lnTo>
                  <a:pt x="101681" y="264927"/>
                </a:lnTo>
                <a:lnTo>
                  <a:pt x="151528" y="254252"/>
                </a:lnTo>
                <a:lnTo>
                  <a:pt x="193034" y="225406"/>
                </a:lnTo>
                <a:lnTo>
                  <a:pt x="205716" y="206538"/>
                </a:lnTo>
                <a:lnTo>
                  <a:pt x="68713" y="206538"/>
                </a:lnTo>
                <a:lnTo>
                  <a:pt x="68713" y="58388"/>
                </a:lnTo>
                <a:lnTo>
                  <a:pt x="205785" y="58388"/>
                </a:lnTo>
                <a:lnTo>
                  <a:pt x="193034" y="39471"/>
                </a:lnTo>
                <a:lnTo>
                  <a:pt x="151528" y="10668"/>
                </a:lnTo>
                <a:lnTo>
                  <a:pt x="101681" y="0"/>
                </a:lnTo>
                <a:close/>
              </a:path>
              <a:path w="232410" h="265430">
                <a:moveTo>
                  <a:pt x="205785" y="58388"/>
                </a:moveTo>
                <a:lnTo>
                  <a:pt x="84603" y="58388"/>
                </a:lnTo>
                <a:lnTo>
                  <a:pt x="102351" y="59685"/>
                </a:lnTo>
                <a:lnTo>
                  <a:pt x="117271" y="63701"/>
                </a:lnTo>
                <a:lnTo>
                  <a:pt x="149177" y="91658"/>
                </a:lnTo>
                <a:lnTo>
                  <a:pt x="160070" y="132264"/>
                </a:lnTo>
                <a:lnTo>
                  <a:pt x="158823" y="146874"/>
                </a:lnTo>
                <a:lnTo>
                  <a:pt x="141004" y="184298"/>
                </a:lnTo>
                <a:lnTo>
                  <a:pt x="102351" y="205242"/>
                </a:lnTo>
                <a:lnTo>
                  <a:pt x="84603" y="206538"/>
                </a:lnTo>
                <a:lnTo>
                  <a:pt x="205716" y="206538"/>
                </a:lnTo>
                <a:lnTo>
                  <a:pt x="221433" y="183155"/>
                </a:lnTo>
                <a:lnTo>
                  <a:pt x="231959" y="132264"/>
                </a:lnTo>
                <a:lnTo>
                  <a:pt x="221433" y="81604"/>
                </a:lnTo>
                <a:lnTo>
                  <a:pt x="205785" y="58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5888" y="2654611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59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02873"/>
                </a:lnTo>
                <a:lnTo>
                  <a:pt x="149147" y="102873"/>
                </a:lnTo>
                <a:lnTo>
                  <a:pt x="68713" y="0"/>
                </a:lnTo>
                <a:close/>
              </a:path>
              <a:path w="264159" h="265430">
                <a:moveTo>
                  <a:pt x="149147" y="102873"/>
                </a:moveTo>
                <a:lnTo>
                  <a:pt x="68713" y="102873"/>
                </a:lnTo>
                <a:lnTo>
                  <a:pt x="195418" y="264927"/>
                </a:lnTo>
                <a:lnTo>
                  <a:pt x="264132" y="264927"/>
                </a:lnTo>
                <a:lnTo>
                  <a:pt x="264132" y="162054"/>
                </a:lnTo>
                <a:lnTo>
                  <a:pt x="195418" y="162054"/>
                </a:lnTo>
                <a:lnTo>
                  <a:pt x="149147" y="102873"/>
                </a:lnTo>
                <a:close/>
              </a:path>
              <a:path w="264159" h="265430">
                <a:moveTo>
                  <a:pt x="264132" y="0"/>
                </a:moveTo>
                <a:lnTo>
                  <a:pt x="195418" y="0"/>
                </a:lnTo>
                <a:lnTo>
                  <a:pt x="195418" y="162054"/>
                </a:lnTo>
                <a:lnTo>
                  <a:pt x="264132" y="162054"/>
                </a:lnTo>
                <a:lnTo>
                  <a:pt x="26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6493" y="264666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69" h="282575">
                <a:moveTo>
                  <a:pt x="146563" y="0"/>
                </a:moveTo>
                <a:lnTo>
                  <a:pt x="93638" y="8638"/>
                </a:lnTo>
                <a:lnTo>
                  <a:pt x="49650" y="33360"/>
                </a:lnTo>
                <a:lnTo>
                  <a:pt x="13057" y="81075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6"/>
                </a:lnTo>
                <a:lnTo>
                  <a:pt x="222396" y="263634"/>
                </a:lnTo>
                <a:lnTo>
                  <a:pt x="264642" y="226850"/>
                </a:lnTo>
                <a:lnTo>
                  <a:pt x="271333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8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0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3" y="66725"/>
                </a:lnTo>
                <a:lnTo>
                  <a:pt x="271344" y="65318"/>
                </a:lnTo>
                <a:lnTo>
                  <a:pt x="254998" y="44485"/>
                </a:lnTo>
                <a:lnTo>
                  <a:pt x="232357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69" h="282575">
                <a:moveTo>
                  <a:pt x="272063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1"/>
                </a:lnTo>
                <a:lnTo>
                  <a:pt x="215379" y="112135"/>
                </a:lnTo>
                <a:lnTo>
                  <a:pt x="221237" y="141000"/>
                </a:lnTo>
                <a:lnTo>
                  <a:pt x="215379" y="170095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3" y="215672"/>
                </a:lnTo>
                <a:lnTo>
                  <a:pt x="280220" y="200827"/>
                </a:lnTo>
                <a:lnTo>
                  <a:pt x="289840" y="171901"/>
                </a:lnTo>
                <a:lnTo>
                  <a:pt x="293129" y="141000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3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7821" y="2648257"/>
            <a:ext cx="195580" cy="278130"/>
          </a:xfrm>
          <a:custGeom>
            <a:avLst/>
            <a:gdLst/>
            <a:ahLst/>
            <a:cxnLst/>
            <a:rect l="l" t="t" r="r" b="b"/>
            <a:pathLst>
              <a:path w="195580" h="278130">
                <a:moveTo>
                  <a:pt x="29394" y="192636"/>
                </a:moveTo>
                <a:lnTo>
                  <a:pt x="0" y="248245"/>
                </a:lnTo>
                <a:lnTo>
                  <a:pt x="21822" y="261110"/>
                </a:lnTo>
                <a:lnTo>
                  <a:pt x="44686" y="270438"/>
                </a:lnTo>
                <a:lnTo>
                  <a:pt x="68145" y="276116"/>
                </a:lnTo>
                <a:lnTo>
                  <a:pt x="91753" y="278034"/>
                </a:lnTo>
                <a:lnTo>
                  <a:pt x="113952" y="276414"/>
                </a:lnTo>
                <a:lnTo>
                  <a:pt x="152691" y="263791"/>
                </a:lnTo>
                <a:lnTo>
                  <a:pt x="188617" y="224165"/>
                </a:lnTo>
                <a:lnTo>
                  <a:pt x="189857" y="219646"/>
                </a:lnTo>
                <a:lnTo>
                  <a:pt x="90162" y="219646"/>
                </a:lnTo>
                <a:lnTo>
                  <a:pt x="75137" y="218051"/>
                </a:lnTo>
                <a:lnTo>
                  <a:pt x="60225" y="213142"/>
                </a:lnTo>
                <a:lnTo>
                  <a:pt x="45089" y="204732"/>
                </a:lnTo>
                <a:lnTo>
                  <a:pt x="29394" y="192636"/>
                </a:lnTo>
                <a:close/>
              </a:path>
              <a:path w="195580" h="278130">
                <a:moveTo>
                  <a:pt x="100887" y="0"/>
                </a:moveTo>
                <a:lnTo>
                  <a:pt x="64178" y="6479"/>
                </a:lnTo>
                <a:lnTo>
                  <a:pt x="35699" y="24724"/>
                </a:lnTo>
                <a:lnTo>
                  <a:pt x="17272" y="52949"/>
                </a:lnTo>
                <a:lnTo>
                  <a:pt x="10725" y="89366"/>
                </a:lnTo>
                <a:lnTo>
                  <a:pt x="12059" y="105825"/>
                </a:lnTo>
                <a:lnTo>
                  <a:pt x="31777" y="141796"/>
                </a:lnTo>
                <a:lnTo>
                  <a:pt x="82221" y="163245"/>
                </a:lnTo>
                <a:lnTo>
                  <a:pt x="102248" y="170035"/>
                </a:lnTo>
                <a:lnTo>
                  <a:pt x="114939" y="176750"/>
                </a:lnTo>
                <a:lnTo>
                  <a:pt x="121597" y="184358"/>
                </a:lnTo>
                <a:lnTo>
                  <a:pt x="123527" y="193827"/>
                </a:lnTo>
                <a:lnTo>
                  <a:pt x="121163" y="204397"/>
                </a:lnTo>
                <a:lnTo>
                  <a:pt x="114441" y="212546"/>
                </a:lnTo>
                <a:lnTo>
                  <a:pt x="103921" y="217790"/>
                </a:lnTo>
                <a:lnTo>
                  <a:pt x="90162" y="219646"/>
                </a:lnTo>
                <a:lnTo>
                  <a:pt x="189857" y="219646"/>
                </a:lnTo>
                <a:lnTo>
                  <a:pt x="193713" y="205591"/>
                </a:lnTo>
                <a:lnTo>
                  <a:pt x="195419" y="184298"/>
                </a:lnTo>
                <a:lnTo>
                  <a:pt x="191720" y="158002"/>
                </a:lnTo>
                <a:lnTo>
                  <a:pt x="180127" y="137478"/>
                </a:lnTo>
                <a:lnTo>
                  <a:pt x="159895" y="121795"/>
                </a:lnTo>
                <a:lnTo>
                  <a:pt x="130280" y="110022"/>
                </a:lnTo>
                <a:lnTo>
                  <a:pt x="111817" y="104455"/>
                </a:lnTo>
                <a:lnTo>
                  <a:pt x="100838" y="100638"/>
                </a:lnTo>
                <a:lnTo>
                  <a:pt x="94253" y="97343"/>
                </a:lnTo>
                <a:lnTo>
                  <a:pt x="88971" y="93341"/>
                </a:lnTo>
                <a:lnTo>
                  <a:pt x="84999" y="90162"/>
                </a:lnTo>
                <a:lnTo>
                  <a:pt x="82617" y="84999"/>
                </a:lnTo>
                <a:lnTo>
                  <a:pt x="82617" y="80233"/>
                </a:lnTo>
                <a:lnTo>
                  <a:pt x="84864" y="71104"/>
                </a:lnTo>
                <a:lnTo>
                  <a:pt x="91058" y="63799"/>
                </a:lnTo>
                <a:lnTo>
                  <a:pt x="100380" y="58953"/>
                </a:lnTo>
                <a:lnTo>
                  <a:pt x="112011" y="57196"/>
                </a:lnTo>
                <a:lnTo>
                  <a:pt x="166422" y="57196"/>
                </a:lnTo>
                <a:lnTo>
                  <a:pt x="184694" y="21449"/>
                </a:lnTo>
                <a:lnTo>
                  <a:pt x="164282" y="12231"/>
                </a:lnTo>
                <a:lnTo>
                  <a:pt x="143237" y="5510"/>
                </a:lnTo>
                <a:lnTo>
                  <a:pt x="121969" y="1396"/>
                </a:lnTo>
                <a:lnTo>
                  <a:pt x="100887" y="0"/>
                </a:lnTo>
                <a:close/>
              </a:path>
              <a:path w="195580" h="278130">
                <a:moveTo>
                  <a:pt x="166422" y="57196"/>
                </a:moveTo>
                <a:lnTo>
                  <a:pt x="112011" y="57196"/>
                </a:lnTo>
                <a:lnTo>
                  <a:pt x="123609" y="58257"/>
                </a:lnTo>
                <a:lnTo>
                  <a:pt x="134798" y="61514"/>
                </a:lnTo>
                <a:lnTo>
                  <a:pt x="145912" y="67080"/>
                </a:lnTo>
                <a:lnTo>
                  <a:pt x="157288" y="75067"/>
                </a:lnTo>
                <a:lnTo>
                  <a:pt x="166422" y="5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90890" y="265461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4927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0856" y="2890520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329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15213" y="265430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09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2839" y="2654611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3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8" y="264927"/>
                </a:lnTo>
                <a:lnTo>
                  <a:pt x="90957" y="218855"/>
                </a:lnTo>
                <a:lnTo>
                  <a:pt x="259110" y="218855"/>
                </a:lnTo>
                <a:lnTo>
                  <a:pt x="239380" y="166424"/>
                </a:lnTo>
                <a:lnTo>
                  <a:pt x="110023" y="166424"/>
                </a:lnTo>
                <a:lnTo>
                  <a:pt x="139018" y="81821"/>
                </a:lnTo>
                <a:lnTo>
                  <a:pt x="207543" y="81821"/>
                </a:lnTo>
                <a:lnTo>
                  <a:pt x="176753" y="0"/>
                </a:lnTo>
                <a:close/>
              </a:path>
              <a:path w="276860" h="265430">
                <a:moveTo>
                  <a:pt x="259110" y="218855"/>
                </a:moveTo>
                <a:lnTo>
                  <a:pt x="185886" y="218855"/>
                </a:lnTo>
                <a:lnTo>
                  <a:pt x="202965" y="264927"/>
                </a:lnTo>
                <a:lnTo>
                  <a:pt x="276447" y="264927"/>
                </a:lnTo>
                <a:lnTo>
                  <a:pt x="259110" y="218855"/>
                </a:lnTo>
                <a:close/>
              </a:path>
              <a:path w="276860" h="265430">
                <a:moveTo>
                  <a:pt x="207543" y="81821"/>
                </a:moveTo>
                <a:lnTo>
                  <a:pt x="139018" y="81821"/>
                </a:lnTo>
                <a:lnTo>
                  <a:pt x="167219" y="166424"/>
                </a:lnTo>
                <a:lnTo>
                  <a:pt x="239380" y="166424"/>
                </a:lnTo>
                <a:lnTo>
                  <a:pt x="207543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8816" y="2649052"/>
            <a:ext cx="202565" cy="278130"/>
          </a:xfrm>
          <a:custGeom>
            <a:avLst/>
            <a:gdLst/>
            <a:ahLst/>
            <a:cxnLst/>
            <a:rect l="l" t="t" r="r" b="b"/>
            <a:pathLst>
              <a:path w="202564" h="278130">
                <a:moveTo>
                  <a:pt x="140209" y="0"/>
                </a:moveTo>
                <a:lnTo>
                  <a:pt x="95581" y="7069"/>
                </a:lnTo>
                <a:lnTo>
                  <a:pt x="57053" y="26817"/>
                </a:lnTo>
                <a:lnTo>
                  <a:pt x="26818" y="57050"/>
                </a:lnTo>
                <a:lnTo>
                  <a:pt x="7070" y="95577"/>
                </a:lnTo>
                <a:lnTo>
                  <a:pt x="0" y="140205"/>
                </a:lnTo>
                <a:lnTo>
                  <a:pt x="2221" y="165987"/>
                </a:lnTo>
                <a:lnTo>
                  <a:pt x="19771" y="212037"/>
                </a:lnTo>
                <a:lnTo>
                  <a:pt x="57388" y="250825"/>
                </a:lnTo>
                <a:lnTo>
                  <a:pt x="111642" y="274458"/>
                </a:lnTo>
                <a:lnTo>
                  <a:pt x="141004" y="277635"/>
                </a:lnTo>
                <a:lnTo>
                  <a:pt x="154086" y="277151"/>
                </a:lnTo>
                <a:lnTo>
                  <a:pt x="166721" y="275252"/>
                </a:lnTo>
                <a:lnTo>
                  <a:pt x="181889" y="271267"/>
                </a:lnTo>
                <a:lnTo>
                  <a:pt x="202567" y="264528"/>
                </a:lnTo>
                <a:lnTo>
                  <a:pt x="202567" y="210906"/>
                </a:lnTo>
                <a:lnTo>
                  <a:pt x="142988" y="210906"/>
                </a:lnTo>
                <a:lnTo>
                  <a:pt x="130068" y="209739"/>
                </a:lnTo>
                <a:lnTo>
                  <a:pt x="95327" y="193432"/>
                </a:lnTo>
                <a:lnTo>
                  <a:pt x="73319" y="155897"/>
                </a:lnTo>
                <a:lnTo>
                  <a:pt x="71892" y="139810"/>
                </a:lnTo>
                <a:lnTo>
                  <a:pt x="77192" y="110462"/>
                </a:lnTo>
                <a:lnTo>
                  <a:pt x="91950" y="87332"/>
                </a:lnTo>
                <a:lnTo>
                  <a:pt x="114453" y="72170"/>
                </a:lnTo>
                <a:lnTo>
                  <a:pt x="142988" y="66727"/>
                </a:lnTo>
                <a:lnTo>
                  <a:pt x="202567" y="66727"/>
                </a:lnTo>
                <a:lnTo>
                  <a:pt x="202567" y="13503"/>
                </a:lnTo>
                <a:lnTo>
                  <a:pt x="185171" y="7205"/>
                </a:lnTo>
                <a:lnTo>
                  <a:pt x="169749" y="3028"/>
                </a:lnTo>
                <a:lnTo>
                  <a:pt x="155146" y="713"/>
                </a:lnTo>
                <a:lnTo>
                  <a:pt x="140209" y="0"/>
                </a:lnTo>
                <a:close/>
              </a:path>
              <a:path w="202564" h="278130">
                <a:moveTo>
                  <a:pt x="202567" y="183103"/>
                </a:moveTo>
                <a:lnTo>
                  <a:pt x="188901" y="195490"/>
                </a:lnTo>
                <a:lnTo>
                  <a:pt x="174565" y="204154"/>
                </a:lnTo>
                <a:lnTo>
                  <a:pt x="159335" y="209243"/>
                </a:lnTo>
                <a:lnTo>
                  <a:pt x="142988" y="210906"/>
                </a:lnTo>
                <a:lnTo>
                  <a:pt x="202567" y="210906"/>
                </a:lnTo>
                <a:lnTo>
                  <a:pt x="202567" y="183103"/>
                </a:lnTo>
                <a:close/>
              </a:path>
              <a:path w="202564" h="278130">
                <a:moveTo>
                  <a:pt x="202567" y="66727"/>
                </a:moveTo>
                <a:lnTo>
                  <a:pt x="142988" y="66727"/>
                </a:lnTo>
                <a:lnTo>
                  <a:pt x="160061" y="68520"/>
                </a:lnTo>
                <a:lnTo>
                  <a:pt x="175607" y="73926"/>
                </a:lnTo>
                <a:lnTo>
                  <a:pt x="189739" y="82980"/>
                </a:lnTo>
                <a:lnTo>
                  <a:pt x="202567" y="95721"/>
                </a:lnTo>
                <a:lnTo>
                  <a:pt x="202567" y="66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4373" y="2654611"/>
            <a:ext cx="201930" cy="265430"/>
          </a:xfrm>
          <a:custGeom>
            <a:avLst/>
            <a:gdLst/>
            <a:ahLst/>
            <a:cxnLst/>
            <a:rect l="l" t="t" r="r" b="b"/>
            <a:pathLst>
              <a:path w="201930" h="265430">
                <a:moveTo>
                  <a:pt x="109227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76752"/>
                </a:lnTo>
                <a:lnTo>
                  <a:pt x="111610" y="176752"/>
                </a:lnTo>
                <a:lnTo>
                  <a:pt x="152174" y="170694"/>
                </a:lnTo>
                <a:lnTo>
                  <a:pt x="189144" y="139222"/>
                </a:lnTo>
                <a:lnTo>
                  <a:pt x="196445" y="121542"/>
                </a:lnTo>
                <a:lnTo>
                  <a:pt x="68713" y="121542"/>
                </a:lnTo>
                <a:lnTo>
                  <a:pt x="68713" y="55209"/>
                </a:lnTo>
                <a:lnTo>
                  <a:pt x="196136" y="55209"/>
                </a:lnTo>
                <a:lnTo>
                  <a:pt x="194872" y="50691"/>
                </a:lnTo>
                <a:lnTo>
                  <a:pt x="162345" y="11897"/>
                </a:lnTo>
                <a:lnTo>
                  <a:pt x="130260" y="1185"/>
                </a:lnTo>
                <a:lnTo>
                  <a:pt x="109227" y="0"/>
                </a:lnTo>
                <a:close/>
              </a:path>
              <a:path w="201930" h="265430">
                <a:moveTo>
                  <a:pt x="196136" y="55209"/>
                </a:moveTo>
                <a:lnTo>
                  <a:pt x="91752" y="55209"/>
                </a:lnTo>
                <a:lnTo>
                  <a:pt x="108372" y="57294"/>
                </a:lnTo>
                <a:lnTo>
                  <a:pt x="120150" y="63550"/>
                </a:lnTo>
                <a:lnTo>
                  <a:pt x="127163" y="73976"/>
                </a:lnTo>
                <a:lnTo>
                  <a:pt x="129484" y="88574"/>
                </a:lnTo>
                <a:lnTo>
                  <a:pt x="127212" y="103277"/>
                </a:lnTo>
                <a:lnTo>
                  <a:pt x="120249" y="113548"/>
                </a:lnTo>
                <a:lnTo>
                  <a:pt x="108371" y="119575"/>
                </a:lnTo>
                <a:lnTo>
                  <a:pt x="91353" y="121542"/>
                </a:lnTo>
                <a:lnTo>
                  <a:pt x="196445" y="121542"/>
                </a:lnTo>
                <a:lnTo>
                  <a:pt x="199980" y="106713"/>
                </a:lnTo>
                <a:lnTo>
                  <a:pt x="201376" y="87778"/>
                </a:lnTo>
                <a:lnTo>
                  <a:pt x="199744" y="68099"/>
                </a:lnTo>
                <a:lnTo>
                  <a:pt x="196136" y="5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25072" y="2654611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4" h="265430">
                <a:moveTo>
                  <a:pt x="10684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5"/>
                </a:lnTo>
                <a:lnTo>
                  <a:pt x="141826" y="163245"/>
                </a:lnTo>
                <a:lnTo>
                  <a:pt x="136634" y="156495"/>
                </a:lnTo>
                <a:lnTo>
                  <a:pt x="147327" y="153621"/>
                </a:lnTo>
                <a:lnTo>
                  <a:pt x="156047" y="150189"/>
                </a:lnTo>
                <a:lnTo>
                  <a:pt x="163500" y="145937"/>
                </a:lnTo>
                <a:lnTo>
                  <a:pt x="170394" y="140605"/>
                </a:lnTo>
                <a:lnTo>
                  <a:pt x="180548" y="129186"/>
                </a:lnTo>
                <a:lnTo>
                  <a:pt x="186183" y="118760"/>
                </a:lnTo>
                <a:lnTo>
                  <a:pt x="68713" y="118760"/>
                </a:lnTo>
                <a:lnTo>
                  <a:pt x="68713" y="52826"/>
                </a:lnTo>
                <a:lnTo>
                  <a:pt x="189446" y="52826"/>
                </a:lnTo>
                <a:lnTo>
                  <a:pt x="188665" y="50095"/>
                </a:lnTo>
                <a:lnTo>
                  <a:pt x="159516" y="12903"/>
                </a:lnTo>
                <a:lnTo>
                  <a:pt x="127578" y="1371"/>
                </a:lnTo>
                <a:lnTo>
                  <a:pt x="106843" y="0"/>
                </a:lnTo>
                <a:close/>
              </a:path>
              <a:path w="220344" h="265430">
                <a:moveTo>
                  <a:pt x="141826" y="163245"/>
                </a:moveTo>
                <a:lnTo>
                  <a:pt x="68713" y="163245"/>
                </a:lnTo>
                <a:lnTo>
                  <a:pt x="134251" y="264927"/>
                </a:lnTo>
                <a:lnTo>
                  <a:pt x="220046" y="264927"/>
                </a:lnTo>
                <a:lnTo>
                  <a:pt x="141826" y="163245"/>
                </a:lnTo>
                <a:close/>
              </a:path>
              <a:path w="220344" h="265430">
                <a:moveTo>
                  <a:pt x="189446" y="52826"/>
                </a:moveTo>
                <a:lnTo>
                  <a:pt x="81424" y="52826"/>
                </a:lnTo>
                <a:lnTo>
                  <a:pt x="90653" y="53273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3" y="118760"/>
                </a:lnTo>
                <a:lnTo>
                  <a:pt x="188169" y="115086"/>
                </a:lnTo>
                <a:lnTo>
                  <a:pt x="192960" y="99049"/>
                </a:lnTo>
                <a:lnTo>
                  <a:pt x="194623" y="81821"/>
                </a:lnTo>
                <a:lnTo>
                  <a:pt x="193096" y="65604"/>
                </a:lnTo>
                <a:lnTo>
                  <a:pt x="189446" y="5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58222" y="264666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69" h="282575">
                <a:moveTo>
                  <a:pt x="146563" y="0"/>
                </a:moveTo>
                <a:lnTo>
                  <a:pt x="93638" y="8638"/>
                </a:lnTo>
                <a:lnTo>
                  <a:pt x="49650" y="33360"/>
                </a:lnTo>
                <a:lnTo>
                  <a:pt x="13057" y="81075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6"/>
                </a:lnTo>
                <a:lnTo>
                  <a:pt x="222397" y="263634"/>
                </a:lnTo>
                <a:lnTo>
                  <a:pt x="264643" y="226850"/>
                </a:lnTo>
                <a:lnTo>
                  <a:pt x="271334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9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0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3" y="66725"/>
                </a:lnTo>
                <a:lnTo>
                  <a:pt x="271344" y="65318"/>
                </a:lnTo>
                <a:lnTo>
                  <a:pt x="254998" y="44485"/>
                </a:lnTo>
                <a:lnTo>
                  <a:pt x="232357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69" h="282575">
                <a:moveTo>
                  <a:pt x="272063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1"/>
                </a:lnTo>
                <a:lnTo>
                  <a:pt x="215379" y="112135"/>
                </a:lnTo>
                <a:lnTo>
                  <a:pt x="221237" y="141000"/>
                </a:lnTo>
                <a:lnTo>
                  <a:pt x="215379" y="170095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4" y="215672"/>
                </a:lnTo>
                <a:lnTo>
                  <a:pt x="280220" y="200827"/>
                </a:lnTo>
                <a:lnTo>
                  <a:pt x="289840" y="171901"/>
                </a:lnTo>
                <a:lnTo>
                  <a:pt x="293129" y="141000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3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7706" y="2654611"/>
            <a:ext cx="155575" cy="272415"/>
          </a:xfrm>
          <a:custGeom>
            <a:avLst/>
            <a:gdLst/>
            <a:ahLst/>
            <a:cxnLst/>
            <a:rect l="l" t="t" r="r" b="b"/>
            <a:pathLst>
              <a:path w="155575" h="272414">
                <a:moveTo>
                  <a:pt x="44881" y="187077"/>
                </a:moveTo>
                <a:lnTo>
                  <a:pt x="0" y="232754"/>
                </a:lnTo>
                <a:lnTo>
                  <a:pt x="14037" y="250125"/>
                </a:lnTo>
                <a:lnTo>
                  <a:pt x="30086" y="262395"/>
                </a:lnTo>
                <a:lnTo>
                  <a:pt x="48369" y="269675"/>
                </a:lnTo>
                <a:lnTo>
                  <a:pt x="69109" y="272077"/>
                </a:lnTo>
                <a:lnTo>
                  <a:pt x="88125" y="270246"/>
                </a:lnTo>
                <a:lnTo>
                  <a:pt x="135042" y="244274"/>
                </a:lnTo>
                <a:lnTo>
                  <a:pt x="152167" y="212896"/>
                </a:lnTo>
                <a:lnTo>
                  <a:pt x="67125" y="212896"/>
                </a:lnTo>
                <a:lnTo>
                  <a:pt x="59069" y="211040"/>
                </a:lnTo>
                <a:lnTo>
                  <a:pt x="52428" y="205796"/>
                </a:lnTo>
                <a:lnTo>
                  <a:pt x="47575" y="197647"/>
                </a:lnTo>
                <a:lnTo>
                  <a:pt x="44881" y="187077"/>
                </a:lnTo>
                <a:close/>
              </a:path>
              <a:path w="155575" h="272414">
                <a:moveTo>
                  <a:pt x="155300" y="0"/>
                </a:moveTo>
                <a:lnTo>
                  <a:pt x="86587" y="0"/>
                </a:lnTo>
                <a:lnTo>
                  <a:pt x="86512" y="183107"/>
                </a:lnTo>
                <a:lnTo>
                  <a:pt x="86438" y="187228"/>
                </a:lnTo>
                <a:lnTo>
                  <a:pt x="86084" y="191740"/>
                </a:lnTo>
                <a:lnTo>
                  <a:pt x="85396" y="196214"/>
                </a:lnTo>
                <a:lnTo>
                  <a:pt x="83408" y="206938"/>
                </a:lnTo>
                <a:lnTo>
                  <a:pt x="77054" y="212896"/>
                </a:lnTo>
                <a:lnTo>
                  <a:pt x="152167" y="212896"/>
                </a:lnTo>
                <a:lnTo>
                  <a:pt x="154313" y="202830"/>
                </a:lnTo>
                <a:lnTo>
                  <a:pt x="155300" y="183107"/>
                </a:lnTo>
                <a:lnTo>
                  <a:pt x="15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68216" y="289052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38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68216" y="2815589"/>
            <a:ext cx="69215" cy="45720"/>
          </a:xfrm>
          <a:custGeom>
            <a:avLst/>
            <a:gdLst/>
            <a:ahLst/>
            <a:cxnLst/>
            <a:rect l="l" t="t" r="r" b="b"/>
            <a:pathLst>
              <a:path w="69214" h="45719">
                <a:moveTo>
                  <a:pt x="0" y="45719"/>
                </a:moveTo>
                <a:lnTo>
                  <a:pt x="68713" y="45719"/>
                </a:lnTo>
                <a:lnTo>
                  <a:pt x="68713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8216" y="278637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66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68216" y="271272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0" y="44450"/>
                </a:moveTo>
                <a:lnTo>
                  <a:pt x="68713" y="44450"/>
                </a:lnTo>
                <a:lnTo>
                  <a:pt x="68713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68216" y="268351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38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2444" y="2654611"/>
            <a:ext cx="247650" cy="265430"/>
          </a:xfrm>
          <a:custGeom>
            <a:avLst/>
            <a:gdLst/>
            <a:ahLst/>
            <a:cxnLst/>
            <a:rect l="l" t="t" r="r" b="b"/>
            <a:pathLst>
              <a:path w="247650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50138"/>
                </a:lnTo>
                <a:lnTo>
                  <a:pt x="152937" y="150138"/>
                </a:lnTo>
                <a:lnTo>
                  <a:pt x="132662" y="125514"/>
                </a:lnTo>
                <a:lnTo>
                  <a:pt x="146269" y="109227"/>
                </a:lnTo>
                <a:lnTo>
                  <a:pt x="68713" y="109227"/>
                </a:lnTo>
                <a:lnTo>
                  <a:pt x="68713" y="0"/>
                </a:lnTo>
                <a:close/>
              </a:path>
              <a:path w="247650" h="265430">
                <a:moveTo>
                  <a:pt x="152937" y="150138"/>
                </a:moveTo>
                <a:lnTo>
                  <a:pt x="68713" y="150138"/>
                </a:lnTo>
                <a:lnTo>
                  <a:pt x="158083" y="264927"/>
                </a:lnTo>
                <a:lnTo>
                  <a:pt x="247449" y="264927"/>
                </a:lnTo>
                <a:lnTo>
                  <a:pt x="152937" y="150138"/>
                </a:lnTo>
                <a:close/>
              </a:path>
              <a:path w="247650" h="265430">
                <a:moveTo>
                  <a:pt x="237520" y="0"/>
                </a:moveTo>
                <a:lnTo>
                  <a:pt x="152520" y="0"/>
                </a:lnTo>
                <a:lnTo>
                  <a:pt x="68713" y="109227"/>
                </a:lnTo>
                <a:lnTo>
                  <a:pt x="146269" y="109227"/>
                </a:lnTo>
                <a:lnTo>
                  <a:pt x="23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13758" y="271299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38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23397" y="2683805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914" y="0"/>
                </a:lnTo>
              </a:path>
            </a:pathLst>
          </a:custGeom>
          <a:ln w="58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96175" y="2654611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30">
                <a:moveTo>
                  <a:pt x="176752" y="0"/>
                </a:moveTo>
                <a:lnTo>
                  <a:pt x="101681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6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60" h="265430">
                <a:moveTo>
                  <a:pt x="259109" y="218855"/>
                </a:moveTo>
                <a:lnTo>
                  <a:pt x="185886" y="218855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60" h="265430">
                <a:moveTo>
                  <a:pt x="207542" y="81821"/>
                </a:moveTo>
                <a:lnTo>
                  <a:pt x="139016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15121" y="2726107"/>
            <a:ext cx="82217" cy="200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43505" y="2654611"/>
            <a:ext cx="247650" cy="265430"/>
          </a:xfrm>
          <a:custGeom>
            <a:avLst/>
            <a:gdLst/>
            <a:ahLst/>
            <a:cxnLst/>
            <a:rect l="l" t="t" r="r" b="b"/>
            <a:pathLst>
              <a:path w="247650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50138"/>
                </a:lnTo>
                <a:lnTo>
                  <a:pt x="152938" y="150138"/>
                </a:lnTo>
                <a:lnTo>
                  <a:pt x="132664" y="125514"/>
                </a:lnTo>
                <a:lnTo>
                  <a:pt x="146270" y="109227"/>
                </a:lnTo>
                <a:lnTo>
                  <a:pt x="68713" y="109227"/>
                </a:lnTo>
                <a:lnTo>
                  <a:pt x="68713" y="0"/>
                </a:lnTo>
                <a:close/>
              </a:path>
              <a:path w="247650" h="265430">
                <a:moveTo>
                  <a:pt x="152938" y="150138"/>
                </a:moveTo>
                <a:lnTo>
                  <a:pt x="68713" y="150138"/>
                </a:lnTo>
                <a:lnTo>
                  <a:pt x="158083" y="264927"/>
                </a:lnTo>
                <a:lnTo>
                  <a:pt x="247449" y="264927"/>
                </a:lnTo>
                <a:lnTo>
                  <a:pt x="152938" y="150138"/>
                </a:lnTo>
                <a:close/>
              </a:path>
              <a:path w="247650" h="265430">
                <a:moveTo>
                  <a:pt x="237520" y="0"/>
                </a:moveTo>
                <a:lnTo>
                  <a:pt x="152520" y="0"/>
                </a:lnTo>
                <a:lnTo>
                  <a:pt x="68713" y="109227"/>
                </a:lnTo>
                <a:lnTo>
                  <a:pt x="146270" y="109227"/>
                </a:lnTo>
                <a:lnTo>
                  <a:pt x="23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93338" y="264666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70" h="282575">
                <a:moveTo>
                  <a:pt x="146563" y="0"/>
                </a:moveTo>
                <a:lnTo>
                  <a:pt x="93638" y="8638"/>
                </a:lnTo>
                <a:lnTo>
                  <a:pt x="49650" y="33360"/>
                </a:lnTo>
                <a:lnTo>
                  <a:pt x="13057" y="81075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6"/>
                </a:lnTo>
                <a:lnTo>
                  <a:pt x="222396" y="263634"/>
                </a:lnTo>
                <a:lnTo>
                  <a:pt x="264642" y="226850"/>
                </a:lnTo>
                <a:lnTo>
                  <a:pt x="271333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8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0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3" y="66725"/>
                </a:lnTo>
                <a:lnTo>
                  <a:pt x="271344" y="65318"/>
                </a:lnTo>
                <a:lnTo>
                  <a:pt x="254998" y="44485"/>
                </a:lnTo>
                <a:lnTo>
                  <a:pt x="232357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70" h="282575">
                <a:moveTo>
                  <a:pt x="272063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1"/>
                </a:lnTo>
                <a:lnTo>
                  <a:pt x="215379" y="112135"/>
                </a:lnTo>
                <a:lnTo>
                  <a:pt x="221237" y="141000"/>
                </a:lnTo>
                <a:lnTo>
                  <a:pt x="215379" y="170095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3" y="215672"/>
                </a:lnTo>
                <a:lnTo>
                  <a:pt x="280220" y="200827"/>
                </a:lnTo>
                <a:lnTo>
                  <a:pt x="289840" y="171901"/>
                </a:lnTo>
                <a:lnTo>
                  <a:pt x="293129" y="141000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3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18240" y="2654611"/>
            <a:ext cx="332105" cy="265430"/>
          </a:xfrm>
          <a:custGeom>
            <a:avLst/>
            <a:gdLst/>
            <a:ahLst/>
            <a:cxnLst/>
            <a:rect l="l" t="t" r="r" b="b"/>
            <a:pathLst>
              <a:path w="332104" h="265430">
                <a:moveTo>
                  <a:pt x="112802" y="0"/>
                </a:moveTo>
                <a:lnTo>
                  <a:pt x="44885" y="0"/>
                </a:lnTo>
                <a:lnTo>
                  <a:pt x="0" y="264927"/>
                </a:lnTo>
                <a:lnTo>
                  <a:pt x="68317" y="264927"/>
                </a:lnTo>
                <a:lnTo>
                  <a:pt x="90957" y="112406"/>
                </a:lnTo>
                <a:lnTo>
                  <a:pt x="155429" y="112406"/>
                </a:lnTo>
                <a:lnTo>
                  <a:pt x="112802" y="0"/>
                </a:lnTo>
                <a:close/>
              </a:path>
              <a:path w="332104" h="265430">
                <a:moveTo>
                  <a:pt x="155429" y="112406"/>
                </a:moveTo>
                <a:lnTo>
                  <a:pt x="90957" y="112406"/>
                </a:lnTo>
                <a:lnTo>
                  <a:pt x="152125" y="264927"/>
                </a:lnTo>
                <a:lnTo>
                  <a:pt x="179532" y="264927"/>
                </a:lnTo>
                <a:lnTo>
                  <a:pt x="231323" y="141400"/>
                </a:lnTo>
                <a:lnTo>
                  <a:pt x="166424" y="141400"/>
                </a:lnTo>
                <a:lnTo>
                  <a:pt x="155429" y="112406"/>
                </a:lnTo>
                <a:close/>
              </a:path>
              <a:path w="332104" h="265430">
                <a:moveTo>
                  <a:pt x="308791" y="112406"/>
                </a:moveTo>
                <a:lnTo>
                  <a:pt x="243479" y="112406"/>
                </a:lnTo>
                <a:lnTo>
                  <a:pt x="262940" y="264927"/>
                </a:lnTo>
                <a:lnTo>
                  <a:pt x="331657" y="264927"/>
                </a:lnTo>
                <a:lnTo>
                  <a:pt x="308791" y="112406"/>
                </a:lnTo>
                <a:close/>
              </a:path>
              <a:path w="332104" h="265430">
                <a:moveTo>
                  <a:pt x="291938" y="0"/>
                </a:moveTo>
                <a:lnTo>
                  <a:pt x="223221" y="0"/>
                </a:lnTo>
                <a:lnTo>
                  <a:pt x="166424" y="141400"/>
                </a:lnTo>
                <a:lnTo>
                  <a:pt x="231323" y="141400"/>
                </a:lnTo>
                <a:lnTo>
                  <a:pt x="243479" y="112406"/>
                </a:lnTo>
                <a:lnTo>
                  <a:pt x="308791" y="112406"/>
                </a:lnTo>
                <a:lnTo>
                  <a:pt x="291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27945" y="265461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4927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84837" y="271299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38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4474" y="2683805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914" y="0"/>
                </a:lnTo>
              </a:path>
            </a:pathLst>
          </a:custGeom>
          <a:ln w="58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7371" y="289052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38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07371" y="2815589"/>
            <a:ext cx="69215" cy="45720"/>
          </a:xfrm>
          <a:custGeom>
            <a:avLst/>
            <a:gdLst/>
            <a:ahLst/>
            <a:cxnLst/>
            <a:rect l="l" t="t" r="r" b="b"/>
            <a:pathLst>
              <a:path w="69214" h="45719">
                <a:moveTo>
                  <a:pt x="0" y="45719"/>
                </a:moveTo>
                <a:lnTo>
                  <a:pt x="68713" y="45719"/>
                </a:lnTo>
                <a:lnTo>
                  <a:pt x="68713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07371" y="278637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168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07371" y="2712720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4" h="44450">
                <a:moveTo>
                  <a:pt x="0" y="44450"/>
                </a:moveTo>
                <a:lnTo>
                  <a:pt x="68713" y="44450"/>
                </a:lnTo>
                <a:lnTo>
                  <a:pt x="68713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07371" y="268351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38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73290" y="271299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538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82929" y="2683805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914" y="0"/>
                </a:lnTo>
              </a:path>
            </a:pathLst>
          </a:custGeom>
          <a:ln w="583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94329" y="2654611"/>
            <a:ext cx="201930" cy="265430"/>
          </a:xfrm>
          <a:custGeom>
            <a:avLst/>
            <a:gdLst/>
            <a:ahLst/>
            <a:cxnLst/>
            <a:rect l="l" t="t" r="r" b="b"/>
            <a:pathLst>
              <a:path w="201929" h="265430">
                <a:moveTo>
                  <a:pt x="109227" y="0"/>
                </a:moveTo>
                <a:lnTo>
                  <a:pt x="0" y="0"/>
                </a:lnTo>
                <a:lnTo>
                  <a:pt x="0" y="264927"/>
                </a:lnTo>
                <a:lnTo>
                  <a:pt x="68712" y="264927"/>
                </a:lnTo>
                <a:lnTo>
                  <a:pt x="68712" y="176752"/>
                </a:lnTo>
                <a:lnTo>
                  <a:pt x="111610" y="176752"/>
                </a:lnTo>
                <a:lnTo>
                  <a:pt x="152174" y="170694"/>
                </a:lnTo>
                <a:lnTo>
                  <a:pt x="189144" y="139222"/>
                </a:lnTo>
                <a:lnTo>
                  <a:pt x="196445" y="121542"/>
                </a:lnTo>
                <a:lnTo>
                  <a:pt x="68712" y="121542"/>
                </a:lnTo>
                <a:lnTo>
                  <a:pt x="68712" y="55209"/>
                </a:lnTo>
                <a:lnTo>
                  <a:pt x="196136" y="55209"/>
                </a:lnTo>
                <a:lnTo>
                  <a:pt x="194872" y="50691"/>
                </a:lnTo>
                <a:lnTo>
                  <a:pt x="162344" y="11897"/>
                </a:lnTo>
                <a:lnTo>
                  <a:pt x="130260" y="1185"/>
                </a:lnTo>
                <a:lnTo>
                  <a:pt x="109227" y="0"/>
                </a:lnTo>
                <a:close/>
              </a:path>
              <a:path w="201929" h="265430">
                <a:moveTo>
                  <a:pt x="196136" y="55209"/>
                </a:moveTo>
                <a:lnTo>
                  <a:pt x="91752" y="55209"/>
                </a:lnTo>
                <a:lnTo>
                  <a:pt x="108372" y="57294"/>
                </a:lnTo>
                <a:lnTo>
                  <a:pt x="120150" y="63550"/>
                </a:lnTo>
                <a:lnTo>
                  <a:pt x="127163" y="73976"/>
                </a:lnTo>
                <a:lnTo>
                  <a:pt x="129484" y="88574"/>
                </a:lnTo>
                <a:lnTo>
                  <a:pt x="127212" y="103277"/>
                </a:lnTo>
                <a:lnTo>
                  <a:pt x="120249" y="113548"/>
                </a:lnTo>
                <a:lnTo>
                  <a:pt x="108370" y="119575"/>
                </a:lnTo>
                <a:lnTo>
                  <a:pt x="91353" y="121542"/>
                </a:lnTo>
                <a:lnTo>
                  <a:pt x="196445" y="121542"/>
                </a:lnTo>
                <a:lnTo>
                  <a:pt x="199980" y="106713"/>
                </a:lnTo>
                <a:lnTo>
                  <a:pt x="201376" y="87778"/>
                </a:lnTo>
                <a:lnTo>
                  <a:pt x="199744" y="68099"/>
                </a:lnTo>
                <a:lnTo>
                  <a:pt x="196136" y="5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35028" y="2654611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5" h="265430">
                <a:moveTo>
                  <a:pt x="10684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5"/>
                </a:lnTo>
                <a:lnTo>
                  <a:pt x="141826" y="163245"/>
                </a:lnTo>
                <a:lnTo>
                  <a:pt x="136634" y="156495"/>
                </a:lnTo>
                <a:lnTo>
                  <a:pt x="147327" y="153621"/>
                </a:lnTo>
                <a:lnTo>
                  <a:pt x="156047" y="150189"/>
                </a:lnTo>
                <a:lnTo>
                  <a:pt x="163500" y="145937"/>
                </a:lnTo>
                <a:lnTo>
                  <a:pt x="170394" y="140605"/>
                </a:lnTo>
                <a:lnTo>
                  <a:pt x="180548" y="129186"/>
                </a:lnTo>
                <a:lnTo>
                  <a:pt x="186183" y="118760"/>
                </a:lnTo>
                <a:lnTo>
                  <a:pt x="68713" y="118760"/>
                </a:lnTo>
                <a:lnTo>
                  <a:pt x="68713" y="52826"/>
                </a:lnTo>
                <a:lnTo>
                  <a:pt x="189445" y="52826"/>
                </a:lnTo>
                <a:lnTo>
                  <a:pt x="188664" y="50095"/>
                </a:lnTo>
                <a:lnTo>
                  <a:pt x="159515" y="12903"/>
                </a:lnTo>
                <a:lnTo>
                  <a:pt x="127578" y="1371"/>
                </a:lnTo>
                <a:lnTo>
                  <a:pt x="106843" y="0"/>
                </a:lnTo>
                <a:close/>
              </a:path>
              <a:path w="220345" h="265430">
                <a:moveTo>
                  <a:pt x="141826" y="163245"/>
                </a:moveTo>
                <a:lnTo>
                  <a:pt x="68713" y="163245"/>
                </a:lnTo>
                <a:lnTo>
                  <a:pt x="134250" y="264927"/>
                </a:lnTo>
                <a:lnTo>
                  <a:pt x="220046" y="264927"/>
                </a:lnTo>
                <a:lnTo>
                  <a:pt x="141826" y="163245"/>
                </a:lnTo>
                <a:close/>
              </a:path>
              <a:path w="220345" h="265430">
                <a:moveTo>
                  <a:pt x="189445" y="52826"/>
                </a:moveTo>
                <a:lnTo>
                  <a:pt x="81424" y="52826"/>
                </a:lnTo>
                <a:lnTo>
                  <a:pt x="90653" y="53273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3" y="118760"/>
                </a:lnTo>
                <a:lnTo>
                  <a:pt x="188169" y="115086"/>
                </a:lnTo>
                <a:lnTo>
                  <a:pt x="192959" y="99049"/>
                </a:lnTo>
                <a:lnTo>
                  <a:pt x="194622" y="81821"/>
                </a:lnTo>
                <a:lnTo>
                  <a:pt x="193095" y="65604"/>
                </a:lnTo>
                <a:lnTo>
                  <a:pt x="189445" y="52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71754" y="2654611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59" h="265430">
                <a:moveTo>
                  <a:pt x="176752" y="0"/>
                </a:moveTo>
                <a:lnTo>
                  <a:pt x="101681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6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59" h="265430">
                <a:moveTo>
                  <a:pt x="259109" y="218855"/>
                </a:moveTo>
                <a:lnTo>
                  <a:pt x="185886" y="218855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59" h="265430">
                <a:moveTo>
                  <a:pt x="207542" y="81821"/>
                </a:moveTo>
                <a:lnTo>
                  <a:pt x="139016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31518" y="2654611"/>
            <a:ext cx="278130" cy="265430"/>
          </a:xfrm>
          <a:custGeom>
            <a:avLst/>
            <a:gdLst/>
            <a:ahLst/>
            <a:cxnLst/>
            <a:rect l="l" t="t" r="r" b="b"/>
            <a:pathLst>
              <a:path w="278129" h="265430">
                <a:moveTo>
                  <a:pt x="75070" y="0"/>
                </a:moveTo>
                <a:lnTo>
                  <a:pt x="0" y="0"/>
                </a:lnTo>
                <a:lnTo>
                  <a:pt x="111215" y="264927"/>
                </a:lnTo>
                <a:lnTo>
                  <a:pt x="164833" y="264927"/>
                </a:lnTo>
                <a:lnTo>
                  <a:pt x="208972" y="161262"/>
                </a:lnTo>
                <a:lnTo>
                  <a:pt x="138621" y="161262"/>
                </a:lnTo>
                <a:lnTo>
                  <a:pt x="75070" y="0"/>
                </a:lnTo>
                <a:close/>
              </a:path>
              <a:path w="278129" h="265430">
                <a:moveTo>
                  <a:pt x="277635" y="0"/>
                </a:moveTo>
                <a:lnTo>
                  <a:pt x="202965" y="0"/>
                </a:lnTo>
                <a:lnTo>
                  <a:pt x="138621" y="161262"/>
                </a:lnTo>
                <a:lnTo>
                  <a:pt x="208972" y="161262"/>
                </a:lnTo>
                <a:lnTo>
                  <a:pt x="277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36957" y="2654611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59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02873"/>
                </a:lnTo>
                <a:lnTo>
                  <a:pt x="149147" y="102873"/>
                </a:lnTo>
                <a:lnTo>
                  <a:pt x="68713" y="0"/>
                </a:lnTo>
                <a:close/>
              </a:path>
              <a:path w="264159" h="265430">
                <a:moveTo>
                  <a:pt x="149147" y="102873"/>
                </a:moveTo>
                <a:lnTo>
                  <a:pt x="68713" y="102873"/>
                </a:lnTo>
                <a:lnTo>
                  <a:pt x="195418" y="264927"/>
                </a:lnTo>
                <a:lnTo>
                  <a:pt x="264132" y="264927"/>
                </a:lnTo>
                <a:lnTo>
                  <a:pt x="264132" y="162054"/>
                </a:lnTo>
                <a:lnTo>
                  <a:pt x="195418" y="162054"/>
                </a:lnTo>
                <a:lnTo>
                  <a:pt x="149147" y="102873"/>
                </a:lnTo>
                <a:close/>
              </a:path>
              <a:path w="264159" h="265430">
                <a:moveTo>
                  <a:pt x="264132" y="0"/>
                </a:moveTo>
                <a:lnTo>
                  <a:pt x="195418" y="0"/>
                </a:lnTo>
                <a:lnTo>
                  <a:pt x="195418" y="162054"/>
                </a:lnTo>
                <a:lnTo>
                  <a:pt x="264132" y="162054"/>
                </a:lnTo>
                <a:lnTo>
                  <a:pt x="26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91052" y="265461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4927"/>
                </a:lnTo>
              </a:path>
            </a:pathLst>
          </a:custGeom>
          <a:ln w="687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81017" y="2654611"/>
            <a:ext cx="247650" cy="265430"/>
          </a:xfrm>
          <a:custGeom>
            <a:avLst/>
            <a:gdLst/>
            <a:ahLst/>
            <a:cxnLst/>
            <a:rect l="l" t="t" r="r" b="b"/>
            <a:pathLst>
              <a:path w="247650" h="265430">
                <a:moveTo>
                  <a:pt x="6871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50138"/>
                </a:lnTo>
                <a:lnTo>
                  <a:pt x="152938" y="150138"/>
                </a:lnTo>
                <a:lnTo>
                  <a:pt x="132664" y="125514"/>
                </a:lnTo>
                <a:lnTo>
                  <a:pt x="146270" y="109227"/>
                </a:lnTo>
                <a:lnTo>
                  <a:pt x="68713" y="109227"/>
                </a:lnTo>
                <a:lnTo>
                  <a:pt x="68713" y="0"/>
                </a:lnTo>
                <a:close/>
              </a:path>
              <a:path w="247650" h="265430">
                <a:moveTo>
                  <a:pt x="152938" y="150138"/>
                </a:moveTo>
                <a:lnTo>
                  <a:pt x="68713" y="150138"/>
                </a:lnTo>
                <a:lnTo>
                  <a:pt x="158083" y="264927"/>
                </a:lnTo>
                <a:lnTo>
                  <a:pt x="247450" y="264927"/>
                </a:lnTo>
                <a:lnTo>
                  <a:pt x="152938" y="150138"/>
                </a:lnTo>
                <a:close/>
              </a:path>
              <a:path w="247650" h="265430">
                <a:moveTo>
                  <a:pt x="237521" y="0"/>
                </a:moveTo>
                <a:lnTo>
                  <a:pt x="152521" y="0"/>
                </a:lnTo>
                <a:lnTo>
                  <a:pt x="68713" y="109227"/>
                </a:lnTo>
                <a:lnTo>
                  <a:pt x="146270" y="109227"/>
                </a:lnTo>
                <a:lnTo>
                  <a:pt x="237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45945" y="2654611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59" h="265430">
                <a:moveTo>
                  <a:pt x="176752" y="0"/>
                </a:moveTo>
                <a:lnTo>
                  <a:pt x="101681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5"/>
                </a:lnTo>
                <a:lnTo>
                  <a:pt x="259109" y="218855"/>
                </a:lnTo>
                <a:lnTo>
                  <a:pt x="239379" y="166424"/>
                </a:lnTo>
                <a:lnTo>
                  <a:pt x="110022" y="166424"/>
                </a:lnTo>
                <a:lnTo>
                  <a:pt x="139016" y="81821"/>
                </a:lnTo>
                <a:lnTo>
                  <a:pt x="207542" y="81821"/>
                </a:lnTo>
                <a:lnTo>
                  <a:pt x="176752" y="0"/>
                </a:lnTo>
                <a:close/>
              </a:path>
              <a:path w="276859" h="265430">
                <a:moveTo>
                  <a:pt x="259109" y="218855"/>
                </a:moveTo>
                <a:lnTo>
                  <a:pt x="185886" y="218855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5"/>
                </a:lnTo>
                <a:close/>
              </a:path>
              <a:path w="276859" h="265430">
                <a:moveTo>
                  <a:pt x="207542" y="81821"/>
                </a:moveTo>
                <a:lnTo>
                  <a:pt x="139016" y="81821"/>
                </a:lnTo>
                <a:lnTo>
                  <a:pt x="167219" y="166424"/>
                </a:lnTo>
                <a:lnTo>
                  <a:pt x="239379" y="166424"/>
                </a:lnTo>
                <a:lnTo>
                  <a:pt x="207542" y="81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3247" y="3132832"/>
            <a:ext cx="240665" cy="265430"/>
          </a:xfrm>
          <a:custGeom>
            <a:avLst/>
            <a:gdLst/>
            <a:ahLst/>
            <a:cxnLst/>
            <a:rect l="l" t="t" r="r" b="b"/>
            <a:pathLst>
              <a:path w="240665" h="265429">
                <a:moveTo>
                  <a:pt x="240304" y="0"/>
                </a:moveTo>
                <a:lnTo>
                  <a:pt x="21052" y="0"/>
                </a:lnTo>
                <a:lnTo>
                  <a:pt x="21052" y="58388"/>
                </a:lnTo>
                <a:lnTo>
                  <a:pt x="125117" y="58388"/>
                </a:lnTo>
                <a:lnTo>
                  <a:pt x="0" y="264927"/>
                </a:lnTo>
                <a:lnTo>
                  <a:pt x="226796" y="264927"/>
                </a:lnTo>
                <a:lnTo>
                  <a:pt x="226796" y="206538"/>
                </a:lnTo>
                <a:lnTo>
                  <a:pt x="115585" y="206538"/>
                </a:lnTo>
                <a:lnTo>
                  <a:pt x="240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6259" y="3132832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59" h="265429">
                <a:moveTo>
                  <a:pt x="176752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4"/>
                </a:lnTo>
                <a:lnTo>
                  <a:pt x="259109" y="218854"/>
                </a:lnTo>
                <a:lnTo>
                  <a:pt x="239379" y="166423"/>
                </a:lnTo>
                <a:lnTo>
                  <a:pt x="110022" y="166423"/>
                </a:lnTo>
                <a:lnTo>
                  <a:pt x="139018" y="81819"/>
                </a:lnTo>
                <a:lnTo>
                  <a:pt x="207541" y="81819"/>
                </a:lnTo>
                <a:lnTo>
                  <a:pt x="176752" y="0"/>
                </a:lnTo>
                <a:close/>
              </a:path>
              <a:path w="276859" h="265429">
                <a:moveTo>
                  <a:pt x="259109" y="218854"/>
                </a:moveTo>
                <a:lnTo>
                  <a:pt x="185886" y="218854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4"/>
                </a:lnTo>
                <a:close/>
              </a:path>
              <a:path w="276859" h="265429">
                <a:moveTo>
                  <a:pt x="207541" y="81819"/>
                </a:moveTo>
                <a:lnTo>
                  <a:pt x="139018" y="81819"/>
                </a:lnTo>
                <a:lnTo>
                  <a:pt x="167219" y="166423"/>
                </a:lnTo>
                <a:lnTo>
                  <a:pt x="239379" y="166423"/>
                </a:lnTo>
                <a:lnTo>
                  <a:pt x="207541" y="81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22588" y="3368040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5">
                <a:moveTo>
                  <a:pt x="0" y="0"/>
                </a:moveTo>
                <a:lnTo>
                  <a:pt x="151329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56944" y="313308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687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84645" y="3132832"/>
            <a:ext cx="155575" cy="272415"/>
          </a:xfrm>
          <a:custGeom>
            <a:avLst/>
            <a:gdLst/>
            <a:ahLst/>
            <a:cxnLst/>
            <a:rect l="l" t="t" r="r" b="b"/>
            <a:pathLst>
              <a:path w="155575" h="272414">
                <a:moveTo>
                  <a:pt x="44880" y="187077"/>
                </a:moveTo>
                <a:lnTo>
                  <a:pt x="0" y="232754"/>
                </a:lnTo>
                <a:lnTo>
                  <a:pt x="14037" y="250124"/>
                </a:lnTo>
                <a:lnTo>
                  <a:pt x="30086" y="262394"/>
                </a:lnTo>
                <a:lnTo>
                  <a:pt x="48369" y="269675"/>
                </a:lnTo>
                <a:lnTo>
                  <a:pt x="69109" y="272077"/>
                </a:lnTo>
                <a:lnTo>
                  <a:pt x="88125" y="270246"/>
                </a:lnTo>
                <a:lnTo>
                  <a:pt x="135042" y="244274"/>
                </a:lnTo>
                <a:lnTo>
                  <a:pt x="152166" y="212896"/>
                </a:lnTo>
                <a:lnTo>
                  <a:pt x="67125" y="212896"/>
                </a:lnTo>
                <a:lnTo>
                  <a:pt x="59069" y="211040"/>
                </a:lnTo>
                <a:lnTo>
                  <a:pt x="52428" y="205795"/>
                </a:lnTo>
                <a:lnTo>
                  <a:pt x="47574" y="197646"/>
                </a:lnTo>
                <a:lnTo>
                  <a:pt x="44880" y="187077"/>
                </a:lnTo>
                <a:close/>
              </a:path>
              <a:path w="155575" h="272414">
                <a:moveTo>
                  <a:pt x="155300" y="0"/>
                </a:moveTo>
                <a:lnTo>
                  <a:pt x="86587" y="0"/>
                </a:lnTo>
                <a:lnTo>
                  <a:pt x="86512" y="183106"/>
                </a:lnTo>
                <a:lnTo>
                  <a:pt x="86438" y="187226"/>
                </a:lnTo>
                <a:lnTo>
                  <a:pt x="86084" y="191738"/>
                </a:lnTo>
                <a:lnTo>
                  <a:pt x="85396" y="196213"/>
                </a:lnTo>
                <a:lnTo>
                  <a:pt x="83408" y="206937"/>
                </a:lnTo>
                <a:lnTo>
                  <a:pt x="77054" y="212896"/>
                </a:lnTo>
                <a:lnTo>
                  <a:pt x="152166" y="212896"/>
                </a:lnTo>
                <a:lnTo>
                  <a:pt x="154313" y="202829"/>
                </a:lnTo>
                <a:lnTo>
                  <a:pt x="155300" y="183106"/>
                </a:lnTo>
                <a:lnTo>
                  <a:pt x="15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95155" y="3132832"/>
            <a:ext cx="231140" cy="271780"/>
          </a:xfrm>
          <a:custGeom>
            <a:avLst/>
            <a:gdLst/>
            <a:ahLst/>
            <a:cxnLst/>
            <a:rect l="l" t="t" r="r" b="b"/>
            <a:pathLst>
              <a:path w="231139" h="271779">
                <a:moveTo>
                  <a:pt x="68713" y="0"/>
                </a:moveTo>
                <a:lnTo>
                  <a:pt x="0" y="0"/>
                </a:lnTo>
                <a:lnTo>
                  <a:pt x="0" y="152920"/>
                </a:lnTo>
                <a:lnTo>
                  <a:pt x="4319" y="200185"/>
                </a:lnTo>
                <a:lnTo>
                  <a:pt x="35846" y="248556"/>
                </a:lnTo>
                <a:lnTo>
                  <a:pt x="84304" y="268937"/>
                </a:lnTo>
                <a:lnTo>
                  <a:pt x="113597" y="271680"/>
                </a:lnTo>
                <a:lnTo>
                  <a:pt x="141053" y="269310"/>
                </a:lnTo>
                <a:lnTo>
                  <a:pt x="186879" y="250567"/>
                </a:lnTo>
                <a:lnTo>
                  <a:pt x="217028" y="218047"/>
                </a:lnTo>
                <a:lnTo>
                  <a:pt x="220217" y="210908"/>
                </a:lnTo>
                <a:lnTo>
                  <a:pt x="114788" y="210908"/>
                </a:lnTo>
                <a:lnTo>
                  <a:pt x="102792" y="209531"/>
                </a:lnTo>
                <a:lnTo>
                  <a:pt x="72233" y="182820"/>
                </a:lnTo>
                <a:lnTo>
                  <a:pt x="68831" y="152920"/>
                </a:lnTo>
                <a:lnTo>
                  <a:pt x="68713" y="0"/>
                </a:lnTo>
                <a:close/>
              </a:path>
              <a:path w="231139" h="271779">
                <a:moveTo>
                  <a:pt x="230766" y="0"/>
                </a:moveTo>
                <a:lnTo>
                  <a:pt x="162053" y="0"/>
                </a:lnTo>
                <a:lnTo>
                  <a:pt x="162053" y="143386"/>
                </a:lnTo>
                <a:lnTo>
                  <a:pt x="161774" y="160863"/>
                </a:lnTo>
                <a:lnTo>
                  <a:pt x="148077" y="198341"/>
                </a:lnTo>
                <a:lnTo>
                  <a:pt x="114788" y="210908"/>
                </a:lnTo>
                <a:lnTo>
                  <a:pt x="220217" y="210908"/>
                </a:lnTo>
                <a:lnTo>
                  <a:pt x="225008" y="200184"/>
                </a:lnTo>
                <a:lnTo>
                  <a:pt x="229414" y="179047"/>
                </a:lnTo>
                <a:lnTo>
                  <a:pt x="230766" y="152920"/>
                </a:lnTo>
                <a:lnTo>
                  <a:pt x="23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1531" y="3132832"/>
            <a:ext cx="232410" cy="265430"/>
          </a:xfrm>
          <a:custGeom>
            <a:avLst/>
            <a:gdLst/>
            <a:ahLst/>
            <a:cxnLst/>
            <a:rect l="l" t="t" r="r" b="b"/>
            <a:pathLst>
              <a:path w="232410" h="265429">
                <a:moveTo>
                  <a:pt x="101682" y="0"/>
                </a:moveTo>
                <a:lnTo>
                  <a:pt x="0" y="0"/>
                </a:lnTo>
                <a:lnTo>
                  <a:pt x="0" y="264927"/>
                </a:lnTo>
                <a:lnTo>
                  <a:pt x="101682" y="264927"/>
                </a:lnTo>
                <a:lnTo>
                  <a:pt x="151529" y="254252"/>
                </a:lnTo>
                <a:lnTo>
                  <a:pt x="193035" y="225405"/>
                </a:lnTo>
                <a:lnTo>
                  <a:pt x="205716" y="206538"/>
                </a:lnTo>
                <a:lnTo>
                  <a:pt x="68713" y="206538"/>
                </a:lnTo>
                <a:lnTo>
                  <a:pt x="68713" y="58388"/>
                </a:lnTo>
                <a:lnTo>
                  <a:pt x="205786" y="58388"/>
                </a:lnTo>
                <a:lnTo>
                  <a:pt x="193035" y="39470"/>
                </a:lnTo>
                <a:lnTo>
                  <a:pt x="151529" y="10668"/>
                </a:lnTo>
                <a:lnTo>
                  <a:pt x="101682" y="0"/>
                </a:lnTo>
                <a:close/>
              </a:path>
              <a:path w="232410" h="265429">
                <a:moveTo>
                  <a:pt x="205786" y="58388"/>
                </a:moveTo>
                <a:lnTo>
                  <a:pt x="84603" y="58388"/>
                </a:lnTo>
                <a:lnTo>
                  <a:pt x="102351" y="59685"/>
                </a:lnTo>
                <a:lnTo>
                  <a:pt x="117271" y="63700"/>
                </a:lnTo>
                <a:lnTo>
                  <a:pt x="149178" y="91658"/>
                </a:lnTo>
                <a:lnTo>
                  <a:pt x="160070" y="132262"/>
                </a:lnTo>
                <a:lnTo>
                  <a:pt x="158823" y="146873"/>
                </a:lnTo>
                <a:lnTo>
                  <a:pt x="141005" y="184297"/>
                </a:lnTo>
                <a:lnTo>
                  <a:pt x="102351" y="205242"/>
                </a:lnTo>
                <a:lnTo>
                  <a:pt x="84603" y="206538"/>
                </a:lnTo>
                <a:lnTo>
                  <a:pt x="205716" y="206538"/>
                </a:lnTo>
                <a:lnTo>
                  <a:pt x="221433" y="183154"/>
                </a:lnTo>
                <a:lnTo>
                  <a:pt x="231959" y="132262"/>
                </a:lnTo>
                <a:lnTo>
                  <a:pt x="221433" y="81603"/>
                </a:lnTo>
                <a:lnTo>
                  <a:pt x="205786" y="58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45663" y="3126477"/>
            <a:ext cx="195580" cy="278130"/>
          </a:xfrm>
          <a:custGeom>
            <a:avLst/>
            <a:gdLst/>
            <a:ahLst/>
            <a:cxnLst/>
            <a:rect l="l" t="t" r="r" b="b"/>
            <a:pathLst>
              <a:path w="195580" h="278129">
                <a:moveTo>
                  <a:pt x="29394" y="192636"/>
                </a:moveTo>
                <a:lnTo>
                  <a:pt x="0" y="248245"/>
                </a:lnTo>
                <a:lnTo>
                  <a:pt x="21822" y="261110"/>
                </a:lnTo>
                <a:lnTo>
                  <a:pt x="44686" y="270438"/>
                </a:lnTo>
                <a:lnTo>
                  <a:pt x="68145" y="276118"/>
                </a:lnTo>
                <a:lnTo>
                  <a:pt x="91753" y="278036"/>
                </a:lnTo>
                <a:lnTo>
                  <a:pt x="113951" y="276415"/>
                </a:lnTo>
                <a:lnTo>
                  <a:pt x="152691" y="263791"/>
                </a:lnTo>
                <a:lnTo>
                  <a:pt x="188616" y="224166"/>
                </a:lnTo>
                <a:lnTo>
                  <a:pt x="189856" y="219647"/>
                </a:lnTo>
                <a:lnTo>
                  <a:pt x="90162" y="219647"/>
                </a:lnTo>
                <a:lnTo>
                  <a:pt x="75137" y="218052"/>
                </a:lnTo>
                <a:lnTo>
                  <a:pt x="60224" y="213143"/>
                </a:lnTo>
                <a:lnTo>
                  <a:pt x="45089" y="204733"/>
                </a:lnTo>
                <a:lnTo>
                  <a:pt x="29394" y="192636"/>
                </a:lnTo>
                <a:close/>
              </a:path>
              <a:path w="195580" h="278129">
                <a:moveTo>
                  <a:pt x="100886" y="0"/>
                </a:moveTo>
                <a:lnTo>
                  <a:pt x="64178" y="6479"/>
                </a:lnTo>
                <a:lnTo>
                  <a:pt x="35698" y="24724"/>
                </a:lnTo>
                <a:lnTo>
                  <a:pt x="17271" y="52950"/>
                </a:lnTo>
                <a:lnTo>
                  <a:pt x="10723" y="89367"/>
                </a:lnTo>
                <a:lnTo>
                  <a:pt x="12058" y="105826"/>
                </a:lnTo>
                <a:lnTo>
                  <a:pt x="31776" y="141796"/>
                </a:lnTo>
                <a:lnTo>
                  <a:pt x="82221" y="163245"/>
                </a:lnTo>
                <a:lnTo>
                  <a:pt x="102247" y="170035"/>
                </a:lnTo>
                <a:lnTo>
                  <a:pt x="114938" y="176750"/>
                </a:lnTo>
                <a:lnTo>
                  <a:pt x="121596" y="184359"/>
                </a:lnTo>
                <a:lnTo>
                  <a:pt x="123526" y="193828"/>
                </a:lnTo>
                <a:lnTo>
                  <a:pt x="121161" y="204397"/>
                </a:lnTo>
                <a:lnTo>
                  <a:pt x="114440" y="212547"/>
                </a:lnTo>
                <a:lnTo>
                  <a:pt x="103921" y="217791"/>
                </a:lnTo>
                <a:lnTo>
                  <a:pt x="90162" y="219647"/>
                </a:lnTo>
                <a:lnTo>
                  <a:pt x="189856" y="219647"/>
                </a:lnTo>
                <a:lnTo>
                  <a:pt x="193711" y="205591"/>
                </a:lnTo>
                <a:lnTo>
                  <a:pt x="195418" y="184298"/>
                </a:lnTo>
                <a:lnTo>
                  <a:pt x="191719" y="158002"/>
                </a:lnTo>
                <a:lnTo>
                  <a:pt x="180126" y="137479"/>
                </a:lnTo>
                <a:lnTo>
                  <a:pt x="159895" y="121796"/>
                </a:lnTo>
                <a:lnTo>
                  <a:pt x="130280" y="110023"/>
                </a:lnTo>
                <a:lnTo>
                  <a:pt x="111816" y="104455"/>
                </a:lnTo>
                <a:lnTo>
                  <a:pt x="100838" y="100638"/>
                </a:lnTo>
                <a:lnTo>
                  <a:pt x="94253" y="97343"/>
                </a:lnTo>
                <a:lnTo>
                  <a:pt x="88969" y="93341"/>
                </a:lnTo>
                <a:lnTo>
                  <a:pt x="84999" y="90162"/>
                </a:lnTo>
                <a:lnTo>
                  <a:pt x="82616" y="84999"/>
                </a:lnTo>
                <a:lnTo>
                  <a:pt x="82616" y="80233"/>
                </a:lnTo>
                <a:lnTo>
                  <a:pt x="84862" y="71104"/>
                </a:lnTo>
                <a:lnTo>
                  <a:pt x="91057" y="63799"/>
                </a:lnTo>
                <a:lnTo>
                  <a:pt x="100379" y="58953"/>
                </a:lnTo>
                <a:lnTo>
                  <a:pt x="112010" y="57196"/>
                </a:lnTo>
                <a:lnTo>
                  <a:pt x="166422" y="57196"/>
                </a:lnTo>
                <a:lnTo>
                  <a:pt x="184694" y="21449"/>
                </a:lnTo>
                <a:lnTo>
                  <a:pt x="164282" y="12232"/>
                </a:lnTo>
                <a:lnTo>
                  <a:pt x="143237" y="5511"/>
                </a:lnTo>
                <a:lnTo>
                  <a:pt x="121968" y="1396"/>
                </a:lnTo>
                <a:lnTo>
                  <a:pt x="100886" y="0"/>
                </a:lnTo>
                <a:close/>
              </a:path>
              <a:path w="195580" h="278129">
                <a:moveTo>
                  <a:pt x="166422" y="57196"/>
                </a:moveTo>
                <a:lnTo>
                  <a:pt x="112010" y="57196"/>
                </a:lnTo>
                <a:lnTo>
                  <a:pt x="123609" y="58257"/>
                </a:lnTo>
                <a:lnTo>
                  <a:pt x="134797" y="61515"/>
                </a:lnTo>
                <a:lnTo>
                  <a:pt x="145912" y="67081"/>
                </a:lnTo>
                <a:lnTo>
                  <a:pt x="157288" y="75067"/>
                </a:lnTo>
                <a:lnTo>
                  <a:pt x="166422" y="5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84376" y="3132832"/>
            <a:ext cx="247650" cy="265430"/>
          </a:xfrm>
          <a:custGeom>
            <a:avLst/>
            <a:gdLst/>
            <a:ahLst/>
            <a:cxnLst/>
            <a:rect l="l" t="t" r="r" b="b"/>
            <a:pathLst>
              <a:path w="247650" h="265429">
                <a:moveTo>
                  <a:pt x="68712" y="0"/>
                </a:moveTo>
                <a:lnTo>
                  <a:pt x="0" y="0"/>
                </a:lnTo>
                <a:lnTo>
                  <a:pt x="0" y="264927"/>
                </a:lnTo>
                <a:lnTo>
                  <a:pt x="68712" y="264927"/>
                </a:lnTo>
                <a:lnTo>
                  <a:pt x="68712" y="150136"/>
                </a:lnTo>
                <a:lnTo>
                  <a:pt x="152937" y="150136"/>
                </a:lnTo>
                <a:lnTo>
                  <a:pt x="132662" y="125512"/>
                </a:lnTo>
                <a:lnTo>
                  <a:pt x="146268" y="109227"/>
                </a:lnTo>
                <a:lnTo>
                  <a:pt x="68712" y="109227"/>
                </a:lnTo>
                <a:lnTo>
                  <a:pt x="68712" y="0"/>
                </a:lnTo>
                <a:close/>
              </a:path>
              <a:path w="247650" h="265429">
                <a:moveTo>
                  <a:pt x="152937" y="150136"/>
                </a:moveTo>
                <a:lnTo>
                  <a:pt x="68712" y="150136"/>
                </a:lnTo>
                <a:lnTo>
                  <a:pt x="158083" y="264927"/>
                </a:lnTo>
                <a:lnTo>
                  <a:pt x="247449" y="264927"/>
                </a:lnTo>
                <a:lnTo>
                  <a:pt x="152937" y="150136"/>
                </a:lnTo>
                <a:close/>
              </a:path>
              <a:path w="247650" h="265429">
                <a:moveTo>
                  <a:pt x="237520" y="0"/>
                </a:moveTo>
                <a:lnTo>
                  <a:pt x="152520" y="0"/>
                </a:lnTo>
                <a:lnTo>
                  <a:pt x="68712" y="109227"/>
                </a:lnTo>
                <a:lnTo>
                  <a:pt x="146268" y="109227"/>
                </a:lnTo>
                <a:lnTo>
                  <a:pt x="23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49304" y="3132832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29">
                <a:moveTo>
                  <a:pt x="176752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4"/>
                </a:lnTo>
                <a:lnTo>
                  <a:pt x="259109" y="218854"/>
                </a:lnTo>
                <a:lnTo>
                  <a:pt x="239379" y="166423"/>
                </a:lnTo>
                <a:lnTo>
                  <a:pt x="110022" y="166423"/>
                </a:lnTo>
                <a:lnTo>
                  <a:pt x="139018" y="81819"/>
                </a:lnTo>
                <a:lnTo>
                  <a:pt x="207541" y="81819"/>
                </a:lnTo>
                <a:lnTo>
                  <a:pt x="176752" y="0"/>
                </a:lnTo>
                <a:close/>
              </a:path>
              <a:path w="276860" h="265429">
                <a:moveTo>
                  <a:pt x="259109" y="218854"/>
                </a:moveTo>
                <a:lnTo>
                  <a:pt x="185886" y="218854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4"/>
                </a:lnTo>
                <a:close/>
              </a:path>
              <a:path w="276860" h="265429">
                <a:moveTo>
                  <a:pt x="207541" y="81819"/>
                </a:moveTo>
                <a:lnTo>
                  <a:pt x="139018" y="81819"/>
                </a:lnTo>
                <a:lnTo>
                  <a:pt x="167219" y="166423"/>
                </a:lnTo>
                <a:lnTo>
                  <a:pt x="239379" y="166423"/>
                </a:lnTo>
                <a:lnTo>
                  <a:pt x="207541" y="81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55632" y="3132832"/>
            <a:ext cx="201930" cy="265430"/>
          </a:xfrm>
          <a:custGeom>
            <a:avLst/>
            <a:gdLst/>
            <a:ahLst/>
            <a:cxnLst/>
            <a:rect l="l" t="t" r="r" b="b"/>
            <a:pathLst>
              <a:path w="201930" h="265429">
                <a:moveTo>
                  <a:pt x="109227" y="0"/>
                </a:moveTo>
                <a:lnTo>
                  <a:pt x="0" y="0"/>
                </a:lnTo>
                <a:lnTo>
                  <a:pt x="0" y="264927"/>
                </a:lnTo>
                <a:lnTo>
                  <a:pt x="68712" y="264927"/>
                </a:lnTo>
                <a:lnTo>
                  <a:pt x="68712" y="176752"/>
                </a:lnTo>
                <a:lnTo>
                  <a:pt x="111610" y="176752"/>
                </a:lnTo>
                <a:lnTo>
                  <a:pt x="152174" y="170694"/>
                </a:lnTo>
                <a:lnTo>
                  <a:pt x="189144" y="139221"/>
                </a:lnTo>
                <a:lnTo>
                  <a:pt x="196445" y="121542"/>
                </a:lnTo>
                <a:lnTo>
                  <a:pt x="68712" y="121542"/>
                </a:lnTo>
                <a:lnTo>
                  <a:pt x="68712" y="55209"/>
                </a:lnTo>
                <a:lnTo>
                  <a:pt x="196136" y="55209"/>
                </a:lnTo>
                <a:lnTo>
                  <a:pt x="194872" y="50691"/>
                </a:lnTo>
                <a:lnTo>
                  <a:pt x="162344" y="11897"/>
                </a:lnTo>
                <a:lnTo>
                  <a:pt x="130260" y="1185"/>
                </a:lnTo>
                <a:lnTo>
                  <a:pt x="109227" y="0"/>
                </a:lnTo>
                <a:close/>
              </a:path>
              <a:path w="201930" h="265429">
                <a:moveTo>
                  <a:pt x="196136" y="55209"/>
                </a:moveTo>
                <a:lnTo>
                  <a:pt x="91752" y="55209"/>
                </a:lnTo>
                <a:lnTo>
                  <a:pt x="108372" y="57294"/>
                </a:lnTo>
                <a:lnTo>
                  <a:pt x="120150" y="63550"/>
                </a:lnTo>
                <a:lnTo>
                  <a:pt x="127163" y="73976"/>
                </a:lnTo>
                <a:lnTo>
                  <a:pt x="129484" y="88573"/>
                </a:lnTo>
                <a:lnTo>
                  <a:pt x="127212" y="103276"/>
                </a:lnTo>
                <a:lnTo>
                  <a:pt x="120249" y="113548"/>
                </a:lnTo>
                <a:lnTo>
                  <a:pt x="108370" y="119575"/>
                </a:lnTo>
                <a:lnTo>
                  <a:pt x="91353" y="121542"/>
                </a:lnTo>
                <a:lnTo>
                  <a:pt x="196445" y="121542"/>
                </a:lnTo>
                <a:lnTo>
                  <a:pt x="199980" y="106713"/>
                </a:lnTo>
                <a:lnTo>
                  <a:pt x="201376" y="87778"/>
                </a:lnTo>
                <a:lnTo>
                  <a:pt x="199744" y="68099"/>
                </a:lnTo>
                <a:lnTo>
                  <a:pt x="196136" y="5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6332" y="3132832"/>
            <a:ext cx="220345" cy="265430"/>
          </a:xfrm>
          <a:custGeom>
            <a:avLst/>
            <a:gdLst/>
            <a:ahLst/>
            <a:cxnLst/>
            <a:rect l="l" t="t" r="r" b="b"/>
            <a:pathLst>
              <a:path w="220345" h="265429">
                <a:moveTo>
                  <a:pt x="106843" y="0"/>
                </a:moveTo>
                <a:lnTo>
                  <a:pt x="0" y="0"/>
                </a:lnTo>
                <a:lnTo>
                  <a:pt x="0" y="264927"/>
                </a:lnTo>
                <a:lnTo>
                  <a:pt x="68713" y="264927"/>
                </a:lnTo>
                <a:lnTo>
                  <a:pt x="68713" y="163244"/>
                </a:lnTo>
                <a:lnTo>
                  <a:pt x="141826" y="163244"/>
                </a:lnTo>
                <a:lnTo>
                  <a:pt x="136634" y="156494"/>
                </a:lnTo>
                <a:lnTo>
                  <a:pt x="147327" y="153621"/>
                </a:lnTo>
                <a:lnTo>
                  <a:pt x="156047" y="150188"/>
                </a:lnTo>
                <a:lnTo>
                  <a:pt x="163500" y="145936"/>
                </a:lnTo>
                <a:lnTo>
                  <a:pt x="170394" y="140604"/>
                </a:lnTo>
                <a:lnTo>
                  <a:pt x="180548" y="129185"/>
                </a:lnTo>
                <a:lnTo>
                  <a:pt x="186183" y="118760"/>
                </a:lnTo>
                <a:lnTo>
                  <a:pt x="68713" y="118760"/>
                </a:lnTo>
                <a:lnTo>
                  <a:pt x="68713" y="52825"/>
                </a:lnTo>
                <a:lnTo>
                  <a:pt x="189444" y="52825"/>
                </a:lnTo>
                <a:lnTo>
                  <a:pt x="188664" y="50095"/>
                </a:lnTo>
                <a:lnTo>
                  <a:pt x="159515" y="12902"/>
                </a:lnTo>
                <a:lnTo>
                  <a:pt x="127578" y="1371"/>
                </a:lnTo>
                <a:lnTo>
                  <a:pt x="106843" y="0"/>
                </a:lnTo>
                <a:close/>
              </a:path>
              <a:path w="220345" h="265429">
                <a:moveTo>
                  <a:pt x="141826" y="163244"/>
                </a:moveTo>
                <a:lnTo>
                  <a:pt x="68713" y="163244"/>
                </a:lnTo>
                <a:lnTo>
                  <a:pt x="134250" y="264927"/>
                </a:lnTo>
                <a:lnTo>
                  <a:pt x="220046" y="264927"/>
                </a:lnTo>
                <a:lnTo>
                  <a:pt x="141826" y="163244"/>
                </a:lnTo>
                <a:close/>
              </a:path>
              <a:path w="220345" h="265429">
                <a:moveTo>
                  <a:pt x="189444" y="52825"/>
                </a:moveTo>
                <a:lnTo>
                  <a:pt x="81424" y="52825"/>
                </a:lnTo>
                <a:lnTo>
                  <a:pt x="90653" y="53272"/>
                </a:lnTo>
                <a:lnTo>
                  <a:pt x="98653" y="54613"/>
                </a:lnTo>
                <a:lnTo>
                  <a:pt x="123922" y="85794"/>
                </a:lnTo>
                <a:lnTo>
                  <a:pt x="122936" y="93068"/>
                </a:lnTo>
                <a:lnTo>
                  <a:pt x="90653" y="118313"/>
                </a:lnTo>
                <a:lnTo>
                  <a:pt x="81424" y="118760"/>
                </a:lnTo>
                <a:lnTo>
                  <a:pt x="186183" y="118760"/>
                </a:lnTo>
                <a:lnTo>
                  <a:pt x="188169" y="115085"/>
                </a:lnTo>
                <a:lnTo>
                  <a:pt x="192959" y="99048"/>
                </a:lnTo>
                <a:lnTo>
                  <a:pt x="194622" y="81819"/>
                </a:lnTo>
                <a:lnTo>
                  <a:pt x="193095" y="65603"/>
                </a:lnTo>
                <a:lnTo>
                  <a:pt x="189444" y="52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33057" y="3132832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29">
                <a:moveTo>
                  <a:pt x="176752" y="0"/>
                </a:moveTo>
                <a:lnTo>
                  <a:pt x="101681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4"/>
                </a:lnTo>
                <a:lnTo>
                  <a:pt x="259109" y="218854"/>
                </a:lnTo>
                <a:lnTo>
                  <a:pt x="239379" y="166423"/>
                </a:lnTo>
                <a:lnTo>
                  <a:pt x="110022" y="166423"/>
                </a:lnTo>
                <a:lnTo>
                  <a:pt x="139016" y="81819"/>
                </a:lnTo>
                <a:lnTo>
                  <a:pt x="207541" y="81819"/>
                </a:lnTo>
                <a:lnTo>
                  <a:pt x="176752" y="0"/>
                </a:lnTo>
                <a:close/>
              </a:path>
              <a:path w="276860" h="265429">
                <a:moveTo>
                  <a:pt x="259109" y="218854"/>
                </a:moveTo>
                <a:lnTo>
                  <a:pt x="185886" y="218854"/>
                </a:lnTo>
                <a:lnTo>
                  <a:pt x="202963" y="264927"/>
                </a:lnTo>
                <a:lnTo>
                  <a:pt x="276447" y="264927"/>
                </a:lnTo>
                <a:lnTo>
                  <a:pt x="259109" y="218854"/>
                </a:lnTo>
                <a:close/>
              </a:path>
              <a:path w="276860" h="265429">
                <a:moveTo>
                  <a:pt x="207541" y="81819"/>
                </a:moveTo>
                <a:lnTo>
                  <a:pt x="139016" y="81819"/>
                </a:lnTo>
                <a:lnTo>
                  <a:pt x="167219" y="166423"/>
                </a:lnTo>
                <a:lnTo>
                  <a:pt x="239379" y="166423"/>
                </a:lnTo>
                <a:lnTo>
                  <a:pt x="207541" y="81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92822" y="3132832"/>
            <a:ext cx="278130" cy="265430"/>
          </a:xfrm>
          <a:custGeom>
            <a:avLst/>
            <a:gdLst/>
            <a:ahLst/>
            <a:cxnLst/>
            <a:rect l="l" t="t" r="r" b="b"/>
            <a:pathLst>
              <a:path w="278129" h="265429">
                <a:moveTo>
                  <a:pt x="75070" y="0"/>
                </a:moveTo>
                <a:lnTo>
                  <a:pt x="0" y="0"/>
                </a:lnTo>
                <a:lnTo>
                  <a:pt x="111215" y="264927"/>
                </a:lnTo>
                <a:lnTo>
                  <a:pt x="164833" y="264927"/>
                </a:lnTo>
                <a:lnTo>
                  <a:pt x="208973" y="161260"/>
                </a:lnTo>
                <a:lnTo>
                  <a:pt x="138621" y="161260"/>
                </a:lnTo>
                <a:lnTo>
                  <a:pt x="75070" y="0"/>
                </a:lnTo>
                <a:close/>
              </a:path>
              <a:path w="278129" h="265429">
                <a:moveTo>
                  <a:pt x="277635" y="0"/>
                </a:moveTo>
                <a:lnTo>
                  <a:pt x="202965" y="0"/>
                </a:lnTo>
                <a:lnTo>
                  <a:pt x="138621" y="161260"/>
                </a:lnTo>
                <a:lnTo>
                  <a:pt x="208973" y="161260"/>
                </a:lnTo>
                <a:lnTo>
                  <a:pt x="277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52187" y="3132832"/>
            <a:ext cx="276860" cy="265430"/>
          </a:xfrm>
          <a:custGeom>
            <a:avLst/>
            <a:gdLst/>
            <a:ahLst/>
            <a:cxnLst/>
            <a:rect l="l" t="t" r="r" b="b"/>
            <a:pathLst>
              <a:path w="276860" h="265429">
                <a:moveTo>
                  <a:pt x="176752" y="0"/>
                </a:moveTo>
                <a:lnTo>
                  <a:pt x="101682" y="0"/>
                </a:lnTo>
                <a:lnTo>
                  <a:pt x="0" y="264927"/>
                </a:lnTo>
                <a:lnTo>
                  <a:pt x="72687" y="264927"/>
                </a:lnTo>
                <a:lnTo>
                  <a:pt x="90957" y="218854"/>
                </a:lnTo>
                <a:lnTo>
                  <a:pt x="259109" y="218854"/>
                </a:lnTo>
                <a:lnTo>
                  <a:pt x="239379" y="166423"/>
                </a:lnTo>
                <a:lnTo>
                  <a:pt x="110022" y="166423"/>
                </a:lnTo>
                <a:lnTo>
                  <a:pt x="139018" y="81819"/>
                </a:lnTo>
                <a:lnTo>
                  <a:pt x="207541" y="81819"/>
                </a:lnTo>
                <a:lnTo>
                  <a:pt x="176752" y="0"/>
                </a:lnTo>
                <a:close/>
              </a:path>
              <a:path w="276860" h="265429">
                <a:moveTo>
                  <a:pt x="259109" y="218854"/>
                </a:moveTo>
                <a:lnTo>
                  <a:pt x="185886" y="218854"/>
                </a:lnTo>
                <a:lnTo>
                  <a:pt x="202965" y="264927"/>
                </a:lnTo>
                <a:lnTo>
                  <a:pt x="276447" y="264927"/>
                </a:lnTo>
                <a:lnTo>
                  <a:pt x="259109" y="218854"/>
                </a:lnTo>
                <a:close/>
              </a:path>
              <a:path w="276860" h="265429">
                <a:moveTo>
                  <a:pt x="207541" y="81819"/>
                </a:moveTo>
                <a:lnTo>
                  <a:pt x="139018" y="81819"/>
                </a:lnTo>
                <a:lnTo>
                  <a:pt x="167219" y="166423"/>
                </a:lnTo>
                <a:lnTo>
                  <a:pt x="239379" y="166423"/>
                </a:lnTo>
                <a:lnTo>
                  <a:pt x="207541" y="81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30713" y="330382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0" y="0"/>
                </a:lnTo>
              </a:path>
            </a:pathLst>
          </a:custGeom>
          <a:ln w="5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25736" y="3132832"/>
            <a:ext cx="264160" cy="265430"/>
          </a:xfrm>
          <a:custGeom>
            <a:avLst/>
            <a:gdLst/>
            <a:ahLst/>
            <a:cxnLst/>
            <a:rect l="l" t="t" r="r" b="b"/>
            <a:pathLst>
              <a:path w="264160" h="265429">
                <a:moveTo>
                  <a:pt x="82219" y="0"/>
                </a:moveTo>
                <a:lnTo>
                  <a:pt x="0" y="0"/>
                </a:lnTo>
                <a:lnTo>
                  <a:pt x="95723" y="137825"/>
                </a:lnTo>
                <a:lnTo>
                  <a:pt x="95723" y="264927"/>
                </a:lnTo>
                <a:lnTo>
                  <a:pt x="164437" y="264927"/>
                </a:lnTo>
                <a:lnTo>
                  <a:pt x="164437" y="137825"/>
                </a:lnTo>
                <a:lnTo>
                  <a:pt x="211655" y="72287"/>
                </a:lnTo>
                <a:lnTo>
                  <a:pt x="132264" y="72287"/>
                </a:lnTo>
                <a:lnTo>
                  <a:pt x="82219" y="0"/>
                </a:lnTo>
                <a:close/>
              </a:path>
              <a:path w="264160" h="265429">
                <a:moveTo>
                  <a:pt x="263735" y="0"/>
                </a:moveTo>
                <a:lnTo>
                  <a:pt x="180323" y="0"/>
                </a:lnTo>
                <a:lnTo>
                  <a:pt x="132264" y="72287"/>
                </a:lnTo>
                <a:lnTo>
                  <a:pt x="211655" y="72287"/>
                </a:lnTo>
                <a:lnTo>
                  <a:pt x="2637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12508" y="3132832"/>
            <a:ext cx="231140" cy="271780"/>
          </a:xfrm>
          <a:custGeom>
            <a:avLst/>
            <a:gdLst/>
            <a:ahLst/>
            <a:cxnLst/>
            <a:rect l="l" t="t" r="r" b="b"/>
            <a:pathLst>
              <a:path w="231139" h="271779">
                <a:moveTo>
                  <a:pt x="68713" y="0"/>
                </a:moveTo>
                <a:lnTo>
                  <a:pt x="0" y="0"/>
                </a:lnTo>
                <a:lnTo>
                  <a:pt x="0" y="152920"/>
                </a:lnTo>
                <a:lnTo>
                  <a:pt x="4319" y="200185"/>
                </a:lnTo>
                <a:lnTo>
                  <a:pt x="35846" y="248556"/>
                </a:lnTo>
                <a:lnTo>
                  <a:pt x="84304" y="268937"/>
                </a:lnTo>
                <a:lnTo>
                  <a:pt x="113597" y="271680"/>
                </a:lnTo>
                <a:lnTo>
                  <a:pt x="141053" y="269310"/>
                </a:lnTo>
                <a:lnTo>
                  <a:pt x="186879" y="250567"/>
                </a:lnTo>
                <a:lnTo>
                  <a:pt x="217028" y="218047"/>
                </a:lnTo>
                <a:lnTo>
                  <a:pt x="220218" y="210908"/>
                </a:lnTo>
                <a:lnTo>
                  <a:pt x="114790" y="210908"/>
                </a:lnTo>
                <a:lnTo>
                  <a:pt x="102793" y="209531"/>
                </a:lnTo>
                <a:lnTo>
                  <a:pt x="72233" y="182820"/>
                </a:lnTo>
                <a:lnTo>
                  <a:pt x="68831" y="152920"/>
                </a:lnTo>
                <a:lnTo>
                  <a:pt x="68713" y="0"/>
                </a:lnTo>
                <a:close/>
              </a:path>
              <a:path w="231139" h="271779">
                <a:moveTo>
                  <a:pt x="230766" y="0"/>
                </a:moveTo>
                <a:lnTo>
                  <a:pt x="162054" y="0"/>
                </a:lnTo>
                <a:lnTo>
                  <a:pt x="162054" y="143386"/>
                </a:lnTo>
                <a:lnTo>
                  <a:pt x="161775" y="160863"/>
                </a:lnTo>
                <a:lnTo>
                  <a:pt x="148077" y="198341"/>
                </a:lnTo>
                <a:lnTo>
                  <a:pt x="114790" y="210908"/>
                </a:lnTo>
                <a:lnTo>
                  <a:pt x="220218" y="210908"/>
                </a:lnTo>
                <a:lnTo>
                  <a:pt x="225009" y="200184"/>
                </a:lnTo>
                <a:lnTo>
                  <a:pt x="229414" y="179047"/>
                </a:lnTo>
                <a:lnTo>
                  <a:pt x="230766" y="152920"/>
                </a:lnTo>
                <a:lnTo>
                  <a:pt x="230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86969" y="3127273"/>
            <a:ext cx="202565" cy="278130"/>
          </a:xfrm>
          <a:custGeom>
            <a:avLst/>
            <a:gdLst/>
            <a:ahLst/>
            <a:cxnLst/>
            <a:rect l="l" t="t" r="r" b="b"/>
            <a:pathLst>
              <a:path w="202564" h="278129">
                <a:moveTo>
                  <a:pt x="140209" y="0"/>
                </a:moveTo>
                <a:lnTo>
                  <a:pt x="95580" y="7069"/>
                </a:lnTo>
                <a:lnTo>
                  <a:pt x="57052" y="26817"/>
                </a:lnTo>
                <a:lnTo>
                  <a:pt x="26818" y="57050"/>
                </a:lnTo>
                <a:lnTo>
                  <a:pt x="7070" y="95577"/>
                </a:lnTo>
                <a:lnTo>
                  <a:pt x="0" y="140205"/>
                </a:lnTo>
                <a:lnTo>
                  <a:pt x="2221" y="165986"/>
                </a:lnTo>
                <a:lnTo>
                  <a:pt x="19771" y="212036"/>
                </a:lnTo>
                <a:lnTo>
                  <a:pt x="57387" y="250824"/>
                </a:lnTo>
                <a:lnTo>
                  <a:pt x="111642" y="274458"/>
                </a:lnTo>
                <a:lnTo>
                  <a:pt x="141004" y="277635"/>
                </a:lnTo>
                <a:lnTo>
                  <a:pt x="154086" y="277151"/>
                </a:lnTo>
                <a:lnTo>
                  <a:pt x="166721" y="275252"/>
                </a:lnTo>
                <a:lnTo>
                  <a:pt x="181889" y="271267"/>
                </a:lnTo>
                <a:lnTo>
                  <a:pt x="202567" y="264528"/>
                </a:lnTo>
                <a:lnTo>
                  <a:pt x="202567" y="210906"/>
                </a:lnTo>
                <a:lnTo>
                  <a:pt x="142988" y="210906"/>
                </a:lnTo>
                <a:lnTo>
                  <a:pt x="130067" y="209739"/>
                </a:lnTo>
                <a:lnTo>
                  <a:pt x="95327" y="193431"/>
                </a:lnTo>
                <a:lnTo>
                  <a:pt x="73318" y="155895"/>
                </a:lnTo>
                <a:lnTo>
                  <a:pt x="71890" y="139809"/>
                </a:lnTo>
                <a:lnTo>
                  <a:pt x="77191" y="110461"/>
                </a:lnTo>
                <a:lnTo>
                  <a:pt x="91949" y="87330"/>
                </a:lnTo>
                <a:lnTo>
                  <a:pt x="114452" y="72168"/>
                </a:lnTo>
                <a:lnTo>
                  <a:pt x="142988" y="66725"/>
                </a:lnTo>
                <a:lnTo>
                  <a:pt x="202567" y="66725"/>
                </a:lnTo>
                <a:lnTo>
                  <a:pt x="202567" y="13503"/>
                </a:lnTo>
                <a:lnTo>
                  <a:pt x="185171" y="7205"/>
                </a:lnTo>
                <a:lnTo>
                  <a:pt x="169749" y="3028"/>
                </a:lnTo>
                <a:lnTo>
                  <a:pt x="155146" y="713"/>
                </a:lnTo>
                <a:lnTo>
                  <a:pt x="140209" y="0"/>
                </a:lnTo>
                <a:close/>
              </a:path>
              <a:path w="202564" h="278129">
                <a:moveTo>
                  <a:pt x="202567" y="183103"/>
                </a:moveTo>
                <a:lnTo>
                  <a:pt x="188901" y="195490"/>
                </a:lnTo>
                <a:lnTo>
                  <a:pt x="174565" y="204154"/>
                </a:lnTo>
                <a:lnTo>
                  <a:pt x="159335" y="209243"/>
                </a:lnTo>
                <a:lnTo>
                  <a:pt x="142988" y="210906"/>
                </a:lnTo>
                <a:lnTo>
                  <a:pt x="202567" y="210906"/>
                </a:lnTo>
                <a:lnTo>
                  <a:pt x="202567" y="183103"/>
                </a:lnTo>
                <a:close/>
              </a:path>
              <a:path w="202564" h="278129">
                <a:moveTo>
                  <a:pt x="202567" y="66725"/>
                </a:moveTo>
                <a:lnTo>
                  <a:pt x="142988" y="66725"/>
                </a:lnTo>
                <a:lnTo>
                  <a:pt x="160060" y="68519"/>
                </a:lnTo>
                <a:lnTo>
                  <a:pt x="175607" y="73924"/>
                </a:lnTo>
                <a:lnTo>
                  <a:pt x="189738" y="82979"/>
                </a:lnTo>
                <a:lnTo>
                  <a:pt x="202567" y="95719"/>
                </a:lnTo>
                <a:lnTo>
                  <a:pt x="202567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24490" y="3124889"/>
            <a:ext cx="293370" cy="282575"/>
          </a:xfrm>
          <a:custGeom>
            <a:avLst/>
            <a:gdLst/>
            <a:ahLst/>
            <a:cxnLst/>
            <a:rect l="l" t="t" r="r" b="b"/>
            <a:pathLst>
              <a:path w="293370" h="282575">
                <a:moveTo>
                  <a:pt x="146563" y="0"/>
                </a:moveTo>
                <a:lnTo>
                  <a:pt x="93638" y="8638"/>
                </a:lnTo>
                <a:lnTo>
                  <a:pt x="49650" y="33361"/>
                </a:lnTo>
                <a:lnTo>
                  <a:pt x="13057" y="81076"/>
                </a:lnTo>
                <a:lnTo>
                  <a:pt x="0" y="138617"/>
                </a:lnTo>
                <a:lnTo>
                  <a:pt x="7111" y="185296"/>
                </a:lnTo>
                <a:lnTo>
                  <a:pt x="27149" y="224920"/>
                </a:lnTo>
                <a:lnTo>
                  <a:pt x="58168" y="255583"/>
                </a:lnTo>
                <a:lnTo>
                  <a:pt x="98224" y="275379"/>
                </a:lnTo>
                <a:lnTo>
                  <a:pt x="145371" y="282402"/>
                </a:lnTo>
                <a:lnTo>
                  <a:pt x="173381" y="280317"/>
                </a:lnTo>
                <a:lnTo>
                  <a:pt x="222396" y="263635"/>
                </a:lnTo>
                <a:lnTo>
                  <a:pt x="264642" y="226851"/>
                </a:lnTo>
                <a:lnTo>
                  <a:pt x="271334" y="215672"/>
                </a:lnTo>
                <a:lnTo>
                  <a:pt x="146563" y="215672"/>
                </a:lnTo>
                <a:lnTo>
                  <a:pt x="117302" y="209802"/>
                </a:lnTo>
                <a:lnTo>
                  <a:pt x="93588" y="193728"/>
                </a:lnTo>
                <a:lnTo>
                  <a:pt x="77695" y="169760"/>
                </a:lnTo>
                <a:lnTo>
                  <a:pt x="71892" y="140205"/>
                </a:lnTo>
                <a:lnTo>
                  <a:pt x="77806" y="111801"/>
                </a:lnTo>
                <a:lnTo>
                  <a:pt x="93886" y="88422"/>
                </a:lnTo>
                <a:lnTo>
                  <a:pt x="117636" y="72565"/>
                </a:lnTo>
                <a:lnTo>
                  <a:pt x="146563" y="66725"/>
                </a:lnTo>
                <a:lnTo>
                  <a:pt x="272063" y="66725"/>
                </a:lnTo>
                <a:lnTo>
                  <a:pt x="271344" y="65318"/>
                </a:lnTo>
                <a:lnTo>
                  <a:pt x="254998" y="44485"/>
                </a:lnTo>
                <a:lnTo>
                  <a:pt x="232357" y="24966"/>
                </a:lnTo>
                <a:lnTo>
                  <a:pt x="206738" y="11071"/>
                </a:lnTo>
                <a:lnTo>
                  <a:pt x="178140" y="2761"/>
                </a:lnTo>
                <a:lnTo>
                  <a:pt x="146563" y="0"/>
                </a:lnTo>
                <a:close/>
              </a:path>
              <a:path w="293370" h="282575">
                <a:moveTo>
                  <a:pt x="272063" y="66725"/>
                </a:moveTo>
                <a:lnTo>
                  <a:pt x="146563" y="66725"/>
                </a:lnTo>
                <a:lnTo>
                  <a:pt x="175658" y="72578"/>
                </a:lnTo>
                <a:lnTo>
                  <a:pt x="199391" y="88522"/>
                </a:lnTo>
                <a:lnTo>
                  <a:pt x="215379" y="112137"/>
                </a:lnTo>
                <a:lnTo>
                  <a:pt x="221237" y="141001"/>
                </a:lnTo>
                <a:lnTo>
                  <a:pt x="215379" y="170096"/>
                </a:lnTo>
                <a:lnTo>
                  <a:pt x="199391" y="193828"/>
                </a:lnTo>
                <a:lnTo>
                  <a:pt x="175658" y="209814"/>
                </a:lnTo>
                <a:lnTo>
                  <a:pt x="146563" y="215672"/>
                </a:lnTo>
                <a:lnTo>
                  <a:pt x="271334" y="215672"/>
                </a:lnTo>
                <a:lnTo>
                  <a:pt x="280220" y="200828"/>
                </a:lnTo>
                <a:lnTo>
                  <a:pt x="289840" y="171901"/>
                </a:lnTo>
                <a:lnTo>
                  <a:pt x="293129" y="141001"/>
                </a:lnTo>
                <a:lnTo>
                  <a:pt x="290634" y="114135"/>
                </a:lnTo>
                <a:lnTo>
                  <a:pt x="283298" y="88721"/>
                </a:lnTo>
                <a:lnTo>
                  <a:pt x="272063" y="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49393" y="3132832"/>
            <a:ext cx="332105" cy="265430"/>
          </a:xfrm>
          <a:custGeom>
            <a:avLst/>
            <a:gdLst/>
            <a:ahLst/>
            <a:cxnLst/>
            <a:rect l="l" t="t" r="r" b="b"/>
            <a:pathLst>
              <a:path w="332104" h="265429">
                <a:moveTo>
                  <a:pt x="112802" y="0"/>
                </a:moveTo>
                <a:lnTo>
                  <a:pt x="44885" y="0"/>
                </a:lnTo>
                <a:lnTo>
                  <a:pt x="0" y="264927"/>
                </a:lnTo>
                <a:lnTo>
                  <a:pt x="68317" y="264927"/>
                </a:lnTo>
                <a:lnTo>
                  <a:pt x="90958" y="112406"/>
                </a:lnTo>
                <a:lnTo>
                  <a:pt x="155429" y="112406"/>
                </a:lnTo>
                <a:lnTo>
                  <a:pt x="112802" y="0"/>
                </a:lnTo>
                <a:close/>
              </a:path>
              <a:path w="332104" h="265429">
                <a:moveTo>
                  <a:pt x="155429" y="112406"/>
                </a:moveTo>
                <a:lnTo>
                  <a:pt x="90958" y="112406"/>
                </a:lnTo>
                <a:lnTo>
                  <a:pt x="152125" y="264927"/>
                </a:lnTo>
                <a:lnTo>
                  <a:pt x="179532" y="264927"/>
                </a:lnTo>
                <a:lnTo>
                  <a:pt x="231323" y="141400"/>
                </a:lnTo>
                <a:lnTo>
                  <a:pt x="166424" y="141400"/>
                </a:lnTo>
                <a:lnTo>
                  <a:pt x="155429" y="112406"/>
                </a:lnTo>
                <a:close/>
              </a:path>
              <a:path w="332104" h="265429">
                <a:moveTo>
                  <a:pt x="308791" y="112406"/>
                </a:moveTo>
                <a:lnTo>
                  <a:pt x="243479" y="112406"/>
                </a:lnTo>
                <a:lnTo>
                  <a:pt x="262940" y="264927"/>
                </a:lnTo>
                <a:lnTo>
                  <a:pt x="331657" y="264927"/>
                </a:lnTo>
                <a:lnTo>
                  <a:pt x="308791" y="112406"/>
                </a:lnTo>
                <a:close/>
              </a:path>
              <a:path w="332104" h="265429">
                <a:moveTo>
                  <a:pt x="291938" y="0"/>
                </a:moveTo>
                <a:lnTo>
                  <a:pt x="223221" y="0"/>
                </a:lnTo>
                <a:lnTo>
                  <a:pt x="166424" y="141400"/>
                </a:lnTo>
                <a:lnTo>
                  <a:pt x="231323" y="141400"/>
                </a:lnTo>
                <a:lnTo>
                  <a:pt x="243479" y="112406"/>
                </a:lnTo>
                <a:lnTo>
                  <a:pt x="308791" y="112406"/>
                </a:lnTo>
                <a:lnTo>
                  <a:pt x="291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06833" y="1292038"/>
            <a:ext cx="5312410" cy="0"/>
          </a:xfrm>
          <a:custGeom>
            <a:avLst/>
            <a:gdLst/>
            <a:ahLst/>
            <a:cxnLst/>
            <a:rect l="l" t="t" r="r" b="b"/>
            <a:pathLst>
              <a:path w="5312409">
                <a:moveTo>
                  <a:pt x="0" y="0"/>
                </a:moveTo>
                <a:lnTo>
                  <a:pt x="5312390" y="0"/>
                </a:lnTo>
              </a:path>
            </a:pathLst>
          </a:custGeom>
          <a:ln w="54897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2155534"/>
            <a:ext cx="4103370" cy="0"/>
          </a:xfrm>
          <a:custGeom>
            <a:avLst/>
            <a:gdLst/>
            <a:ahLst/>
            <a:cxnLst/>
            <a:rect l="l" t="t" r="r" b="b"/>
            <a:pathLst>
              <a:path w="4103370">
                <a:moveTo>
                  <a:pt x="0" y="0"/>
                </a:moveTo>
                <a:lnTo>
                  <a:pt x="4102879" y="0"/>
                </a:lnTo>
              </a:path>
            </a:pathLst>
          </a:custGeom>
          <a:ln w="54897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06833" y="3616403"/>
            <a:ext cx="5312410" cy="0"/>
          </a:xfrm>
          <a:custGeom>
            <a:avLst/>
            <a:gdLst/>
            <a:ahLst/>
            <a:cxnLst/>
            <a:rect l="l" t="t" r="r" b="b"/>
            <a:pathLst>
              <a:path w="5312409">
                <a:moveTo>
                  <a:pt x="0" y="0"/>
                </a:moveTo>
                <a:lnTo>
                  <a:pt x="5312390" y="0"/>
                </a:lnTo>
              </a:path>
            </a:pathLst>
          </a:custGeom>
          <a:ln w="54895">
            <a:solidFill>
              <a:srgbClr val="E30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84352"/>
            <a:ext cx="9144000" cy="3072130"/>
          </a:xfrm>
          <a:custGeom>
            <a:avLst/>
            <a:gdLst/>
            <a:ahLst/>
            <a:cxnLst/>
            <a:rect l="l" t="t" r="r" b="b"/>
            <a:pathLst>
              <a:path w="9144000" h="3072129">
                <a:moveTo>
                  <a:pt x="0" y="0"/>
                </a:moveTo>
                <a:lnTo>
                  <a:pt x="9144000" y="0"/>
                </a:lnTo>
                <a:lnTo>
                  <a:pt x="9144000" y="3071940"/>
                </a:lnTo>
                <a:lnTo>
                  <a:pt x="0" y="307194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8644" y="4723582"/>
            <a:ext cx="407670" cy="473075"/>
          </a:xfrm>
          <a:custGeom>
            <a:avLst/>
            <a:gdLst/>
            <a:ahLst/>
            <a:cxnLst/>
            <a:rect l="l" t="t" r="r" b="b"/>
            <a:pathLst>
              <a:path w="407670" h="473075">
                <a:moveTo>
                  <a:pt x="0" y="0"/>
                </a:moveTo>
                <a:lnTo>
                  <a:pt x="407170" y="0"/>
                </a:lnTo>
                <a:lnTo>
                  <a:pt x="407170" y="473035"/>
                </a:lnTo>
                <a:lnTo>
                  <a:pt x="0" y="47303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1" y="0"/>
            <a:ext cx="9139938" cy="5238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" y="4303278"/>
            <a:ext cx="8727440" cy="1271905"/>
          </a:xfrm>
          <a:custGeom>
            <a:avLst/>
            <a:gdLst/>
            <a:ahLst/>
            <a:cxnLst/>
            <a:rect l="l" t="t" r="r" b="b"/>
            <a:pathLst>
              <a:path w="8727440" h="1271904">
                <a:moveTo>
                  <a:pt x="8727227" y="0"/>
                </a:moveTo>
                <a:lnTo>
                  <a:pt x="0" y="1177599"/>
                </a:lnTo>
                <a:lnTo>
                  <a:pt x="0" y="1271339"/>
                </a:lnTo>
                <a:lnTo>
                  <a:pt x="8727227" y="93739"/>
                </a:lnTo>
                <a:lnTo>
                  <a:pt x="8727227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4722" y="5226559"/>
            <a:ext cx="575310" cy="473075"/>
          </a:xfrm>
          <a:custGeom>
            <a:avLst/>
            <a:gdLst/>
            <a:ahLst/>
            <a:cxnLst/>
            <a:rect l="l" t="t" r="r" b="b"/>
            <a:pathLst>
              <a:path w="575309" h="473075">
                <a:moveTo>
                  <a:pt x="0" y="0"/>
                </a:moveTo>
                <a:lnTo>
                  <a:pt x="574833" y="0"/>
                </a:lnTo>
                <a:lnTo>
                  <a:pt x="574833" y="473036"/>
                </a:lnTo>
                <a:lnTo>
                  <a:pt x="0" y="473036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2171" y="5729536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0" y="0"/>
                </a:moveTo>
                <a:lnTo>
                  <a:pt x="473039" y="0"/>
                </a:lnTo>
                <a:lnTo>
                  <a:pt x="473039" y="473036"/>
                </a:lnTo>
                <a:lnTo>
                  <a:pt x="0" y="473036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9678" y="6220541"/>
            <a:ext cx="329565" cy="473075"/>
          </a:xfrm>
          <a:custGeom>
            <a:avLst/>
            <a:gdLst/>
            <a:ahLst/>
            <a:cxnLst/>
            <a:rect l="l" t="t" r="r" b="b"/>
            <a:pathLst>
              <a:path w="329564" h="473075">
                <a:moveTo>
                  <a:pt x="0" y="0"/>
                </a:moveTo>
                <a:lnTo>
                  <a:pt x="329327" y="0"/>
                </a:lnTo>
                <a:lnTo>
                  <a:pt x="329327" y="473035"/>
                </a:lnTo>
                <a:lnTo>
                  <a:pt x="0" y="47303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9533" y="4857439"/>
            <a:ext cx="229870" cy="282575"/>
          </a:xfrm>
          <a:custGeom>
            <a:avLst/>
            <a:gdLst/>
            <a:ahLst/>
            <a:cxnLst/>
            <a:rect l="l" t="t" r="r" b="b"/>
            <a:pathLst>
              <a:path w="229870" h="282575">
                <a:moveTo>
                  <a:pt x="197520" y="189788"/>
                </a:moveTo>
                <a:lnTo>
                  <a:pt x="125578" y="189788"/>
                </a:lnTo>
                <a:lnTo>
                  <a:pt x="48361" y="282042"/>
                </a:lnTo>
                <a:lnTo>
                  <a:pt x="128422" y="282042"/>
                </a:lnTo>
                <a:lnTo>
                  <a:pt x="188974" y="202794"/>
                </a:lnTo>
                <a:lnTo>
                  <a:pt x="197520" y="189788"/>
                </a:lnTo>
                <a:close/>
              </a:path>
              <a:path w="229870" h="282575">
                <a:moveTo>
                  <a:pt x="116229" y="0"/>
                </a:moveTo>
                <a:lnTo>
                  <a:pt x="68921" y="7499"/>
                </a:lnTo>
                <a:lnTo>
                  <a:pt x="32206" y="28601"/>
                </a:lnTo>
                <a:lnTo>
                  <a:pt x="8445" y="61208"/>
                </a:lnTo>
                <a:lnTo>
                  <a:pt x="0" y="103226"/>
                </a:lnTo>
                <a:lnTo>
                  <a:pt x="6686" y="140888"/>
                </a:lnTo>
                <a:lnTo>
                  <a:pt x="25146" y="171044"/>
                </a:lnTo>
                <a:lnTo>
                  <a:pt x="52978" y="191066"/>
                </a:lnTo>
                <a:lnTo>
                  <a:pt x="87782" y="198324"/>
                </a:lnTo>
                <a:lnTo>
                  <a:pt x="96717" y="197904"/>
                </a:lnTo>
                <a:lnTo>
                  <a:pt x="105308" y="196494"/>
                </a:lnTo>
                <a:lnTo>
                  <a:pt x="114585" y="193865"/>
                </a:lnTo>
                <a:lnTo>
                  <a:pt x="125578" y="189788"/>
                </a:lnTo>
                <a:lnTo>
                  <a:pt x="197520" y="189788"/>
                </a:lnTo>
                <a:lnTo>
                  <a:pt x="205955" y="176950"/>
                </a:lnTo>
                <a:lnTo>
                  <a:pt x="218744" y="150266"/>
                </a:lnTo>
                <a:lnTo>
                  <a:pt x="220462" y="144680"/>
                </a:lnTo>
                <a:lnTo>
                  <a:pt x="116635" y="144680"/>
                </a:lnTo>
                <a:lnTo>
                  <a:pt x="99192" y="141175"/>
                </a:lnTo>
                <a:lnTo>
                  <a:pt x="84987" y="131573"/>
                </a:lnTo>
                <a:lnTo>
                  <a:pt x="75430" y="117247"/>
                </a:lnTo>
                <a:lnTo>
                  <a:pt x="71931" y="99569"/>
                </a:lnTo>
                <a:lnTo>
                  <a:pt x="75487" y="82359"/>
                </a:lnTo>
                <a:lnTo>
                  <a:pt x="85140" y="68275"/>
                </a:lnTo>
                <a:lnTo>
                  <a:pt x="99364" y="58763"/>
                </a:lnTo>
                <a:lnTo>
                  <a:pt x="116635" y="55271"/>
                </a:lnTo>
                <a:lnTo>
                  <a:pt x="218426" y="55271"/>
                </a:lnTo>
                <a:lnTo>
                  <a:pt x="213499" y="45904"/>
                </a:lnTo>
                <a:lnTo>
                  <a:pt x="201574" y="30887"/>
                </a:lnTo>
                <a:lnTo>
                  <a:pt x="185095" y="17488"/>
                </a:lnTo>
                <a:lnTo>
                  <a:pt x="165149" y="7823"/>
                </a:lnTo>
                <a:lnTo>
                  <a:pt x="142079" y="1968"/>
                </a:lnTo>
                <a:lnTo>
                  <a:pt x="116229" y="0"/>
                </a:lnTo>
                <a:close/>
              </a:path>
              <a:path w="229870" h="282575">
                <a:moveTo>
                  <a:pt x="218426" y="55271"/>
                </a:moveTo>
                <a:lnTo>
                  <a:pt x="116635" y="55271"/>
                </a:lnTo>
                <a:lnTo>
                  <a:pt x="134079" y="58770"/>
                </a:lnTo>
                <a:lnTo>
                  <a:pt x="148284" y="68326"/>
                </a:lnTo>
                <a:lnTo>
                  <a:pt x="157841" y="82531"/>
                </a:lnTo>
                <a:lnTo>
                  <a:pt x="161340" y="99975"/>
                </a:lnTo>
                <a:lnTo>
                  <a:pt x="157841" y="117419"/>
                </a:lnTo>
                <a:lnTo>
                  <a:pt x="148284" y="131624"/>
                </a:lnTo>
                <a:lnTo>
                  <a:pt x="134079" y="141181"/>
                </a:lnTo>
                <a:lnTo>
                  <a:pt x="116635" y="144680"/>
                </a:lnTo>
                <a:lnTo>
                  <a:pt x="220462" y="144680"/>
                </a:lnTo>
                <a:lnTo>
                  <a:pt x="226808" y="124041"/>
                </a:lnTo>
                <a:lnTo>
                  <a:pt x="229614" y="99569"/>
                </a:lnTo>
                <a:lnTo>
                  <a:pt x="227748" y="80664"/>
                </a:lnTo>
                <a:lnTo>
                  <a:pt x="222300" y="62636"/>
                </a:lnTo>
                <a:lnTo>
                  <a:pt x="218426" y="5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061" y="4956418"/>
            <a:ext cx="443638" cy="189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0523" y="4853980"/>
            <a:ext cx="206375" cy="291465"/>
          </a:xfrm>
          <a:custGeom>
            <a:avLst/>
            <a:gdLst/>
            <a:ahLst/>
            <a:cxnLst/>
            <a:rect l="l" t="t" r="r" b="b"/>
            <a:pathLst>
              <a:path w="206375" h="291464">
                <a:moveTo>
                  <a:pt x="88804" y="103215"/>
                </a:moveTo>
                <a:lnTo>
                  <a:pt x="53731" y="110372"/>
                </a:lnTo>
                <a:lnTo>
                  <a:pt x="25560" y="130091"/>
                </a:lnTo>
                <a:lnTo>
                  <a:pt x="6809" y="159741"/>
                </a:lnTo>
                <a:lnTo>
                  <a:pt x="0" y="196696"/>
                </a:lnTo>
                <a:lnTo>
                  <a:pt x="6871" y="233996"/>
                </a:lnTo>
                <a:lnTo>
                  <a:pt x="25756" y="264030"/>
                </a:lnTo>
                <a:lnTo>
                  <a:pt x="54062" y="284059"/>
                </a:lnTo>
                <a:lnTo>
                  <a:pt x="89197" y="291344"/>
                </a:lnTo>
                <a:lnTo>
                  <a:pt x="105821" y="289853"/>
                </a:lnTo>
                <a:lnTo>
                  <a:pt x="120257" y="285258"/>
                </a:lnTo>
                <a:lnTo>
                  <a:pt x="132794" y="277376"/>
                </a:lnTo>
                <a:lnTo>
                  <a:pt x="143725" y="266025"/>
                </a:lnTo>
                <a:lnTo>
                  <a:pt x="206044" y="266025"/>
                </a:lnTo>
                <a:lnTo>
                  <a:pt x="206044" y="237592"/>
                </a:lnTo>
                <a:lnTo>
                  <a:pt x="105554" y="237592"/>
                </a:lnTo>
                <a:lnTo>
                  <a:pt x="89694" y="234434"/>
                </a:lnTo>
                <a:lnTo>
                  <a:pt x="76828" y="225761"/>
                </a:lnTo>
                <a:lnTo>
                  <a:pt x="68200" y="212780"/>
                </a:lnTo>
                <a:lnTo>
                  <a:pt x="65048" y="196696"/>
                </a:lnTo>
                <a:lnTo>
                  <a:pt x="68249" y="181286"/>
                </a:lnTo>
                <a:lnTo>
                  <a:pt x="76927" y="168652"/>
                </a:lnTo>
                <a:lnTo>
                  <a:pt x="89695" y="160107"/>
                </a:lnTo>
                <a:lnTo>
                  <a:pt x="105166" y="156966"/>
                </a:lnTo>
                <a:lnTo>
                  <a:pt x="206044" y="156966"/>
                </a:lnTo>
                <a:lnTo>
                  <a:pt x="206044" y="126198"/>
                </a:lnTo>
                <a:lnTo>
                  <a:pt x="143725" y="126198"/>
                </a:lnTo>
                <a:lnTo>
                  <a:pt x="131748" y="115870"/>
                </a:lnTo>
                <a:lnTo>
                  <a:pt x="118895" y="108718"/>
                </a:lnTo>
                <a:lnTo>
                  <a:pt x="104726" y="104560"/>
                </a:lnTo>
                <a:lnTo>
                  <a:pt x="88804" y="103215"/>
                </a:lnTo>
                <a:close/>
              </a:path>
              <a:path w="206375" h="291464">
                <a:moveTo>
                  <a:pt x="206044" y="266025"/>
                </a:moveTo>
                <a:lnTo>
                  <a:pt x="143725" y="266025"/>
                </a:lnTo>
                <a:lnTo>
                  <a:pt x="143725" y="285502"/>
                </a:lnTo>
                <a:lnTo>
                  <a:pt x="206044" y="285502"/>
                </a:lnTo>
                <a:lnTo>
                  <a:pt x="206044" y="266025"/>
                </a:lnTo>
                <a:close/>
              </a:path>
              <a:path w="206375" h="291464">
                <a:moveTo>
                  <a:pt x="206044" y="156966"/>
                </a:moveTo>
                <a:lnTo>
                  <a:pt x="105166" y="156966"/>
                </a:lnTo>
                <a:lnTo>
                  <a:pt x="121025" y="160113"/>
                </a:lnTo>
                <a:lnTo>
                  <a:pt x="133890" y="168700"/>
                </a:lnTo>
                <a:lnTo>
                  <a:pt x="142520" y="181451"/>
                </a:lnTo>
                <a:lnTo>
                  <a:pt x="145672" y="197086"/>
                </a:lnTo>
                <a:lnTo>
                  <a:pt x="142526" y="212945"/>
                </a:lnTo>
                <a:lnTo>
                  <a:pt x="133939" y="225810"/>
                </a:lnTo>
                <a:lnTo>
                  <a:pt x="121189" y="234440"/>
                </a:lnTo>
                <a:lnTo>
                  <a:pt x="105554" y="237592"/>
                </a:lnTo>
                <a:lnTo>
                  <a:pt x="206044" y="237592"/>
                </a:lnTo>
                <a:lnTo>
                  <a:pt x="206044" y="156966"/>
                </a:lnTo>
                <a:close/>
              </a:path>
              <a:path w="206375" h="291464">
                <a:moveTo>
                  <a:pt x="206044" y="0"/>
                </a:moveTo>
                <a:lnTo>
                  <a:pt x="143725" y="0"/>
                </a:lnTo>
                <a:lnTo>
                  <a:pt x="143725" y="126198"/>
                </a:lnTo>
                <a:lnTo>
                  <a:pt x="206044" y="126198"/>
                </a:lnTo>
                <a:lnTo>
                  <a:pt x="206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128" y="4860212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4" h="279400">
                <a:moveTo>
                  <a:pt x="66215" y="102826"/>
                </a:moveTo>
                <a:lnTo>
                  <a:pt x="3895" y="102826"/>
                </a:lnTo>
                <a:lnTo>
                  <a:pt x="3895" y="279270"/>
                </a:lnTo>
                <a:lnTo>
                  <a:pt x="66215" y="279270"/>
                </a:lnTo>
                <a:lnTo>
                  <a:pt x="66215" y="102826"/>
                </a:lnTo>
                <a:close/>
              </a:path>
              <a:path w="70484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7"/>
                </a:lnTo>
                <a:lnTo>
                  <a:pt x="0" y="34664"/>
                </a:lnTo>
                <a:lnTo>
                  <a:pt x="2738" y="48583"/>
                </a:lnTo>
                <a:lnTo>
                  <a:pt x="10223" y="59836"/>
                </a:lnTo>
                <a:lnTo>
                  <a:pt x="21390" y="67371"/>
                </a:lnTo>
                <a:lnTo>
                  <a:pt x="35053" y="70110"/>
                </a:lnTo>
                <a:lnTo>
                  <a:pt x="48756" y="67365"/>
                </a:lnTo>
                <a:lnTo>
                  <a:pt x="59885" y="59885"/>
                </a:lnTo>
                <a:lnTo>
                  <a:pt x="67371" y="48747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6785" y="4849697"/>
            <a:ext cx="162560" cy="295910"/>
          </a:xfrm>
          <a:custGeom>
            <a:avLst/>
            <a:gdLst/>
            <a:ahLst/>
            <a:cxnLst/>
            <a:rect l="l" t="t" r="r" b="b"/>
            <a:pathLst>
              <a:path w="162559" h="295910">
                <a:moveTo>
                  <a:pt x="98154" y="107887"/>
                </a:moveTo>
                <a:lnTo>
                  <a:pt x="59155" y="115069"/>
                </a:lnTo>
                <a:lnTo>
                  <a:pt x="28044" y="134959"/>
                </a:lnTo>
                <a:lnTo>
                  <a:pt x="7449" y="165073"/>
                </a:lnTo>
                <a:lnTo>
                  <a:pt x="0" y="202928"/>
                </a:lnTo>
                <a:lnTo>
                  <a:pt x="7479" y="239431"/>
                </a:lnTo>
                <a:lnTo>
                  <a:pt x="27994" y="268850"/>
                </a:lnTo>
                <a:lnTo>
                  <a:pt x="58661" y="288483"/>
                </a:lnTo>
                <a:lnTo>
                  <a:pt x="96594" y="295628"/>
                </a:lnTo>
                <a:lnTo>
                  <a:pt x="107793" y="295092"/>
                </a:lnTo>
                <a:lnTo>
                  <a:pt x="118407" y="293388"/>
                </a:lnTo>
                <a:lnTo>
                  <a:pt x="129021" y="290369"/>
                </a:lnTo>
                <a:lnTo>
                  <a:pt x="140220" y="285889"/>
                </a:lnTo>
                <a:lnTo>
                  <a:pt x="140220" y="244601"/>
                </a:lnTo>
                <a:lnTo>
                  <a:pt x="107891" y="244601"/>
                </a:lnTo>
                <a:lnTo>
                  <a:pt x="90845" y="241419"/>
                </a:lnTo>
                <a:lnTo>
                  <a:pt x="77268" y="232577"/>
                </a:lnTo>
                <a:lnTo>
                  <a:pt x="68291" y="219134"/>
                </a:lnTo>
                <a:lnTo>
                  <a:pt x="65048" y="202147"/>
                </a:lnTo>
                <a:lnTo>
                  <a:pt x="68236" y="184937"/>
                </a:lnTo>
                <a:lnTo>
                  <a:pt x="77121" y="171378"/>
                </a:lnTo>
                <a:lnTo>
                  <a:pt x="90680" y="162492"/>
                </a:lnTo>
                <a:lnTo>
                  <a:pt x="107891" y="159303"/>
                </a:lnTo>
                <a:lnTo>
                  <a:pt x="140220" y="159303"/>
                </a:lnTo>
                <a:lnTo>
                  <a:pt x="140220" y="117626"/>
                </a:lnTo>
                <a:lnTo>
                  <a:pt x="130032" y="113147"/>
                </a:lnTo>
                <a:lnTo>
                  <a:pt x="120063" y="110128"/>
                </a:lnTo>
                <a:lnTo>
                  <a:pt x="109656" y="108423"/>
                </a:lnTo>
                <a:lnTo>
                  <a:pt x="98154" y="107887"/>
                </a:lnTo>
                <a:close/>
              </a:path>
              <a:path w="162559" h="295910">
                <a:moveTo>
                  <a:pt x="140220" y="232919"/>
                </a:moveTo>
                <a:lnTo>
                  <a:pt x="132431" y="238195"/>
                </a:lnTo>
                <a:lnTo>
                  <a:pt x="124640" y="241828"/>
                </a:lnTo>
                <a:lnTo>
                  <a:pt x="116558" y="243926"/>
                </a:lnTo>
                <a:lnTo>
                  <a:pt x="107891" y="244601"/>
                </a:lnTo>
                <a:lnTo>
                  <a:pt x="140220" y="244601"/>
                </a:lnTo>
                <a:lnTo>
                  <a:pt x="140220" y="232919"/>
                </a:lnTo>
                <a:close/>
              </a:path>
              <a:path w="162559" h="295910">
                <a:moveTo>
                  <a:pt x="140220" y="159303"/>
                </a:moveTo>
                <a:lnTo>
                  <a:pt x="107891" y="159303"/>
                </a:lnTo>
                <a:lnTo>
                  <a:pt x="116011" y="159918"/>
                </a:lnTo>
                <a:lnTo>
                  <a:pt x="123764" y="161884"/>
                </a:lnTo>
                <a:lnTo>
                  <a:pt x="131663" y="165384"/>
                </a:lnTo>
                <a:lnTo>
                  <a:pt x="140220" y="170600"/>
                </a:lnTo>
                <a:lnTo>
                  <a:pt x="140220" y="159303"/>
                </a:lnTo>
                <a:close/>
              </a:path>
              <a:path w="162559" h="295910">
                <a:moveTo>
                  <a:pt x="40507" y="0"/>
                </a:moveTo>
                <a:lnTo>
                  <a:pt x="14022" y="29991"/>
                </a:lnTo>
                <a:lnTo>
                  <a:pt x="87638" y="87246"/>
                </a:lnTo>
                <a:lnTo>
                  <a:pt x="151737" y="38171"/>
                </a:lnTo>
                <a:lnTo>
                  <a:pt x="87638" y="38171"/>
                </a:lnTo>
                <a:lnTo>
                  <a:pt x="40507" y="0"/>
                </a:lnTo>
                <a:close/>
              </a:path>
              <a:path w="162559" h="295910">
                <a:moveTo>
                  <a:pt x="134766" y="0"/>
                </a:moveTo>
                <a:lnTo>
                  <a:pt x="87638" y="38171"/>
                </a:lnTo>
                <a:lnTo>
                  <a:pt x="151737" y="38171"/>
                </a:lnTo>
                <a:lnTo>
                  <a:pt x="162421" y="29991"/>
                </a:lnTo>
                <a:lnTo>
                  <a:pt x="134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5438" y="4957196"/>
            <a:ext cx="206046" cy="188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6095" y="5349516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4" h="279400">
                <a:moveTo>
                  <a:pt x="66215" y="102826"/>
                </a:moveTo>
                <a:lnTo>
                  <a:pt x="3895" y="102826"/>
                </a:lnTo>
                <a:lnTo>
                  <a:pt x="3895" y="279270"/>
                </a:lnTo>
                <a:lnTo>
                  <a:pt x="66215" y="279270"/>
                </a:lnTo>
                <a:lnTo>
                  <a:pt x="66215" y="102826"/>
                </a:lnTo>
                <a:close/>
              </a:path>
              <a:path w="70484" h="279400">
                <a:moveTo>
                  <a:pt x="35053" y="0"/>
                </a:moveTo>
                <a:lnTo>
                  <a:pt x="21516" y="2738"/>
                </a:lnTo>
                <a:lnTo>
                  <a:pt x="10370" y="10176"/>
                </a:lnTo>
                <a:lnTo>
                  <a:pt x="2793" y="21197"/>
                </a:lnTo>
                <a:lnTo>
                  <a:pt x="0" y="34664"/>
                </a:lnTo>
                <a:lnTo>
                  <a:pt x="2738" y="48583"/>
                </a:lnTo>
                <a:lnTo>
                  <a:pt x="10223" y="59837"/>
                </a:lnTo>
                <a:lnTo>
                  <a:pt x="21390" y="67371"/>
                </a:lnTo>
                <a:lnTo>
                  <a:pt x="35053" y="70110"/>
                </a:lnTo>
                <a:lnTo>
                  <a:pt x="48756" y="67365"/>
                </a:lnTo>
                <a:lnTo>
                  <a:pt x="59885" y="59885"/>
                </a:lnTo>
                <a:lnTo>
                  <a:pt x="67371" y="48747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4765" y="5448448"/>
            <a:ext cx="186176" cy="180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96261" y="5339389"/>
            <a:ext cx="128905" cy="289560"/>
          </a:xfrm>
          <a:custGeom>
            <a:avLst/>
            <a:gdLst/>
            <a:ahLst/>
            <a:cxnLst/>
            <a:rect l="l" t="t" r="r" b="b"/>
            <a:pathLst>
              <a:path w="128904" h="289560">
                <a:moveTo>
                  <a:pt x="84521" y="164758"/>
                </a:moveTo>
                <a:lnTo>
                  <a:pt x="22202" y="164758"/>
                </a:lnTo>
                <a:lnTo>
                  <a:pt x="22202" y="289397"/>
                </a:lnTo>
                <a:lnTo>
                  <a:pt x="84521" y="289397"/>
                </a:lnTo>
                <a:lnTo>
                  <a:pt x="84521" y="164758"/>
                </a:lnTo>
                <a:close/>
              </a:path>
              <a:path w="128904" h="289560">
                <a:moveTo>
                  <a:pt x="128535" y="112953"/>
                </a:moveTo>
                <a:lnTo>
                  <a:pt x="0" y="112953"/>
                </a:lnTo>
                <a:lnTo>
                  <a:pt x="0" y="164758"/>
                </a:lnTo>
                <a:lnTo>
                  <a:pt x="128535" y="164758"/>
                </a:lnTo>
                <a:lnTo>
                  <a:pt x="128535" y="112953"/>
                </a:lnTo>
                <a:close/>
              </a:path>
              <a:path w="128904" h="289560">
                <a:moveTo>
                  <a:pt x="100879" y="0"/>
                </a:moveTo>
                <a:lnTo>
                  <a:pt x="54762" y="14954"/>
                </a:lnTo>
                <a:lnTo>
                  <a:pt x="26584" y="51267"/>
                </a:lnTo>
                <a:lnTo>
                  <a:pt x="22202" y="86080"/>
                </a:lnTo>
                <a:lnTo>
                  <a:pt x="22202" y="112953"/>
                </a:lnTo>
                <a:lnTo>
                  <a:pt x="84521" y="112953"/>
                </a:lnTo>
                <a:lnTo>
                  <a:pt x="84521" y="76342"/>
                </a:lnTo>
                <a:lnTo>
                  <a:pt x="84909" y="70498"/>
                </a:lnTo>
                <a:lnTo>
                  <a:pt x="86857" y="66215"/>
                </a:lnTo>
                <a:lnTo>
                  <a:pt x="89587" y="59594"/>
                </a:lnTo>
                <a:lnTo>
                  <a:pt x="98543" y="54529"/>
                </a:lnTo>
                <a:lnTo>
                  <a:pt x="128535" y="54529"/>
                </a:lnTo>
                <a:lnTo>
                  <a:pt x="128535" y="6620"/>
                </a:lnTo>
                <a:lnTo>
                  <a:pt x="121092" y="3450"/>
                </a:lnTo>
                <a:lnTo>
                  <a:pt x="114562" y="1412"/>
                </a:lnTo>
                <a:lnTo>
                  <a:pt x="108105" y="322"/>
                </a:lnTo>
                <a:lnTo>
                  <a:pt x="100879" y="0"/>
                </a:lnTo>
                <a:close/>
              </a:path>
              <a:path w="128904" h="289560">
                <a:moveTo>
                  <a:pt x="128535" y="54529"/>
                </a:moveTo>
                <a:lnTo>
                  <a:pt x="113346" y="54529"/>
                </a:lnTo>
                <a:lnTo>
                  <a:pt x="118408" y="56088"/>
                </a:lnTo>
                <a:lnTo>
                  <a:pt x="128535" y="60761"/>
                </a:lnTo>
                <a:lnTo>
                  <a:pt x="128535" y="54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4660" y="5445723"/>
            <a:ext cx="212277" cy="189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5760" y="5447282"/>
            <a:ext cx="205104" cy="271145"/>
          </a:xfrm>
          <a:custGeom>
            <a:avLst/>
            <a:gdLst/>
            <a:ahLst/>
            <a:cxnLst/>
            <a:rect l="l" t="t" r="r" b="b"/>
            <a:pathLst>
              <a:path w="205104" h="271145">
                <a:moveTo>
                  <a:pt x="72057" y="202928"/>
                </a:moveTo>
                <a:lnTo>
                  <a:pt x="1948" y="202928"/>
                </a:lnTo>
                <a:lnTo>
                  <a:pt x="4438" y="213194"/>
                </a:lnTo>
                <a:lnTo>
                  <a:pt x="36923" y="253280"/>
                </a:lnTo>
                <a:lnTo>
                  <a:pt x="77175" y="268787"/>
                </a:lnTo>
                <a:lnTo>
                  <a:pt x="102049" y="270697"/>
                </a:lnTo>
                <a:lnTo>
                  <a:pt x="125954" y="268939"/>
                </a:lnTo>
                <a:lnTo>
                  <a:pt x="165148" y="254760"/>
                </a:lnTo>
                <a:lnTo>
                  <a:pt x="195754" y="220845"/>
                </a:lnTo>
                <a:lnTo>
                  <a:pt x="101660" y="220845"/>
                </a:lnTo>
                <a:lnTo>
                  <a:pt x="91064" y="219743"/>
                </a:lnTo>
                <a:lnTo>
                  <a:pt x="82622" y="216414"/>
                </a:lnTo>
                <a:lnTo>
                  <a:pt x="76299" y="210821"/>
                </a:lnTo>
                <a:lnTo>
                  <a:pt x="72057" y="202928"/>
                </a:lnTo>
                <a:close/>
              </a:path>
              <a:path w="205104" h="271145">
                <a:moveTo>
                  <a:pt x="204487" y="162027"/>
                </a:moveTo>
                <a:lnTo>
                  <a:pt x="142167" y="162027"/>
                </a:lnTo>
                <a:lnTo>
                  <a:pt x="142163" y="178413"/>
                </a:lnTo>
                <a:lnTo>
                  <a:pt x="139398" y="196195"/>
                </a:lnTo>
                <a:lnTo>
                  <a:pt x="131407" y="209549"/>
                </a:lnTo>
                <a:lnTo>
                  <a:pt x="118669" y="217936"/>
                </a:lnTo>
                <a:lnTo>
                  <a:pt x="101660" y="220845"/>
                </a:lnTo>
                <a:lnTo>
                  <a:pt x="195754" y="220845"/>
                </a:lnTo>
                <a:lnTo>
                  <a:pt x="199472" y="213005"/>
                </a:lnTo>
                <a:lnTo>
                  <a:pt x="203349" y="194011"/>
                </a:lnTo>
                <a:lnTo>
                  <a:pt x="204487" y="169430"/>
                </a:lnTo>
                <a:lnTo>
                  <a:pt x="204487" y="162027"/>
                </a:lnTo>
                <a:close/>
              </a:path>
              <a:path w="205104" h="271145">
                <a:moveTo>
                  <a:pt x="89585" y="0"/>
                </a:moveTo>
                <a:lnTo>
                  <a:pt x="54061" y="7247"/>
                </a:lnTo>
                <a:lnTo>
                  <a:pt x="25658" y="27312"/>
                </a:lnTo>
                <a:lnTo>
                  <a:pt x="6822" y="57674"/>
                </a:lnTo>
                <a:lnTo>
                  <a:pt x="0" y="95813"/>
                </a:lnTo>
                <a:lnTo>
                  <a:pt x="6390" y="131769"/>
                </a:lnTo>
                <a:lnTo>
                  <a:pt x="24246" y="159984"/>
                </a:lnTo>
                <a:lnTo>
                  <a:pt x="51596" y="178413"/>
                </a:lnTo>
                <a:lnTo>
                  <a:pt x="86467" y="185011"/>
                </a:lnTo>
                <a:lnTo>
                  <a:pt x="102238" y="183830"/>
                </a:lnTo>
                <a:lnTo>
                  <a:pt x="115926" y="179946"/>
                </a:lnTo>
                <a:lnTo>
                  <a:pt x="128809" y="172849"/>
                </a:lnTo>
                <a:lnTo>
                  <a:pt x="142167" y="162027"/>
                </a:lnTo>
                <a:lnTo>
                  <a:pt x="204487" y="162027"/>
                </a:lnTo>
                <a:lnTo>
                  <a:pt x="204487" y="132817"/>
                </a:lnTo>
                <a:lnTo>
                  <a:pt x="105167" y="132817"/>
                </a:lnTo>
                <a:lnTo>
                  <a:pt x="89530" y="129665"/>
                </a:lnTo>
                <a:lnTo>
                  <a:pt x="76780" y="121035"/>
                </a:lnTo>
                <a:lnTo>
                  <a:pt x="68194" y="108170"/>
                </a:lnTo>
                <a:lnTo>
                  <a:pt x="65048" y="92311"/>
                </a:lnTo>
                <a:lnTo>
                  <a:pt x="68249" y="76901"/>
                </a:lnTo>
                <a:lnTo>
                  <a:pt x="76927" y="64266"/>
                </a:lnTo>
                <a:lnTo>
                  <a:pt x="89696" y="55722"/>
                </a:lnTo>
                <a:lnTo>
                  <a:pt x="105167" y="52581"/>
                </a:lnTo>
                <a:lnTo>
                  <a:pt x="204487" y="52581"/>
                </a:lnTo>
                <a:lnTo>
                  <a:pt x="204487" y="23366"/>
                </a:lnTo>
                <a:lnTo>
                  <a:pt x="142167" y="23366"/>
                </a:lnTo>
                <a:lnTo>
                  <a:pt x="130885" y="12650"/>
                </a:lnTo>
                <a:lnTo>
                  <a:pt x="118798" y="5403"/>
                </a:lnTo>
                <a:lnTo>
                  <a:pt x="105251" y="1296"/>
                </a:lnTo>
                <a:lnTo>
                  <a:pt x="89585" y="0"/>
                </a:lnTo>
                <a:close/>
              </a:path>
              <a:path w="205104" h="271145">
                <a:moveTo>
                  <a:pt x="204487" y="52581"/>
                </a:moveTo>
                <a:lnTo>
                  <a:pt x="105167" y="52581"/>
                </a:lnTo>
                <a:lnTo>
                  <a:pt x="120801" y="55728"/>
                </a:lnTo>
                <a:lnTo>
                  <a:pt x="133551" y="64315"/>
                </a:lnTo>
                <a:lnTo>
                  <a:pt x="142139" y="77065"/>
                </a:lnTo>
                <a:lnTo>
                  <a:pt x="145285" y="92699"/>
                </a:lnTo>
                <a:lnTo>
                  <a:pt x="142139" y="108334"/>
                </a:lnTo>
                <a:lnTo>
                  <a:pt x="133551" y="121084"/>
                </a:lnTo>
                <a:lnTo>
                  <a:pt x="120801" y="129671"/>
                </a:lnTo>
                <a:lnTo>
                  <a:pt x="105167" y="132817"/>
                </a:lnTo>
                <a:lnTo>
                  <a:pt x="204487" y="132817"/>
                </a:lnTo>
                <a:lnTo>
                  <a:pt x="204487" y="52581"/>
                </a:lnTo>
                <a:close/>
              </a:path>
              <a:path w="205104" h="271145">
                <a:moveTo>
                  <a:pt x="204487" y="5060"/>
                </a:moveTo>
                <a:lnTo>
                  <a:pt x="142167" y="5060"/>
                </a:lnTo>
                <a:lnTo>
                  <a:pt x="142167" y="23366"/>
                </a:lnTo>
                <a:lnTo>
                  <a:pt x="204487" y="23366"/>
                </a:lnTo>
                <a:lnTo>
                  <a:pt x="204487" y="5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7767" y="5450008"/>
            <a:ext cx="132429" cy="178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3176" y="5446501"/>
            <a:ext cx="206046" cy="188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24536" y="5339389"/>
            <a:ext cx="210185" cy="289560"/>
          </a:xfrm>
          <a:custGeom>
            <a:avLst/>
            <a:gdLst/>
            <a:ahLst/>
            <a:cxnLst/>
            <a:rect l="l" t="t" r="r" b="b"/>
            <a:pathLst>
              <a:path w="210184" h="289560">
                <a:moveTo>
                  <a:pt x="84521" y="164758"/>
                </a:moveTo>
                <a:lnTo>
                  <a:pt x="22200" y="164758"/>
                </a:lnTo>
                <a:lnTo>
                  <a:pt x="22200" y="289397"/>
                </a:lnTo>
                <a:lnTo>
                  <a:pt x="84521" y="289397"/>
                </a:lnTo>
                <a:lnTo>
                  <a:pt x="84521" y="164758"/>
                </a:lnTo>
                <a:close/>
              </a:path>
              <a:path w="210184" h="289560">
                <a:moveTo>
                  <a:pt x="128534" y="112953"/>
                </a:moveTo>
                <a:lnTo>
                  <a:pt x="0" y="112953"/>
                </a:lnTo>
                <a:lnTo>
                  <a:pt x="0" y="164758"/>
                </a:lnTo>
                <a:lnTo>
                  <a:pt x="128534" y="164758"/>
                </a:lnTo>
                <a:lnTo>
                  <a:pt x="128534" y="112953"/>
                </a:lnTo>
                <a:close/>
              </a:path>
              <a:path w="210184" h="289560">
                <a:moveTo>
                  <a:pt x="100878" y="0"/>
                </a:moveTo>
                <a:lnTo>
                  <a:pt x="54761" y="14954"/>
                </a:lnTo>
                <a:lnTo>
                  <a:pt x="26583" y="51267"/>
                </a:lnTo>
                <a:lnTo>
                  <a:pt x="22200" y="86080"/>
                </a:lnTo>
                <a:lnTo>
                  <a:pt x="22200" y="112953"/>
                </a:lnTo>
                <a:lnTo>
                  <a:pt x="84521" y="112953"/>
                </a:lnTo>
                <a:lnTo>
                  <a:pt x="84521" y="76342"/>
                </a:lnTo>
                <a:lnTo>
                  <a:pt x="84909" y="70498"/>
                </a:lnTo>
                <a:lnTo>
                  <a:pt x="86856" y="66215"/>
                </a:lnTo>
                <a:lnTo>
                  <a:pt x="89585" y="59594"/>
                </a:lnTo>
                <a:lnTo>
                  <a:pt x="98543" y="54529"/>
                </a:lnTo>
                <a:lnTo>
                  <a:pt x="128534" y="54529"/>
                </a:lnTo>
                <a:lnTo>
                  <a:pt x="128534" y="6620"/>
                </a:lnTo>
                <a:lnTo>
                  <a:pt x="121092" y="3450"/>
                </a:lnTo>
                <a:lnTo>
                  <a:pt x="114562" y="1412"/>
                </a:lnTo>
                <a:lnTo>
                  <a:pt x="108104" y="322"/>
                </a:lnTo>
                <a:lnTo>
                  <a:pt x="100878" y="0"/>
                </a:lnTo>
                <a:close/>
              </a:path>
              <a:path w="210184" h="289560">
                <a:moveTo>
                  <a:pt x="128534" y="54529"/>
                </a:moveTo>
                <a:lnTo>
                  <a:pt x="113346" y="54529"/>
                </a:lnTo>
                <a:lnTo>
                  <a:pt x="118407" y="56088"/>
                </a:lnTo>
                <a:lnTo>
                  <a:pt x="128534" y="60761"/>
                </a:lnTo>
                <a:lnTo>
                  <a:pt x="128534" y="54529"/>
                </a:lnTo>
                <a:close/>
              </a:path>
              <a:path w="210184" h="289560">
                <a:moveTo>
                  <a:pt x="206046" y="112953"/>
                </a:moveTo>
                <a:lnTo>
                  <a:pt x="143725" y="112953"/>
                </a:lnTo>
                <a:lnTo>
                  <a:pt x="143725" y="289397"/>
                </a:lnTo>
                <a:lnTo>
                  <a:pt x="206046" y="289397"/>
                </a:lnTo>
                <a:lnTo>
                  <a:pt x="206046" y="112953"/>
                </a:lnTo>
                <a:close/>
              </a:path>
              <a:path w="210184" h="289560">
                <a:moveTo>
                  <a:pt x="174884" y="10126"/>
                </a:moveTo>
                <a:lnTo>
                  <a:pt x="161347" y="12865"/>
                </a:lnTo>
                <a:lnTo>
                  <a:pt x="150201" y="20303"/>
                </a:lnTo>
                <a:lnTo>
                  <a:pt x="142624" y="31324"/>
                </a:lnTo>
                <a:lnTo>
                  <a:pt x="139830" y="44791"/>
                </a:lnTo>
                <a:lnTo>
                  <a:pt x="142569" y="58710"/>
                </a:lnTo>
                <a:lnTo>
                  <a:pt x="150055" y="69963"/>
                </a:lnTo>
                <a:lnTo>
                  <a:pt x="161222" y="77498"/>
                </a:lnTo>
                <a:lnTo>
                  <a:pt x="174884" y="80237"/>
                </a:lnTo>
                <a:lnTo>
                  <a:pt x="188587" y="77492"/>
                </a:lnTo>
                <a:lnTo>
                  <a:pt x="199716" y="70012"/>
                </a:lnTo>
                <a:lnTo>
                  <a:pt x="207202" y="58874"/>
                </a:lnTo>
                <a:lnTo>
                  <a:pt x="209941" y="45180"/>
                </a:lnTo>
                <a:lnTo>
                  <a:pt x="207202" y="31488"/>
                </a:lnTo>
                <a:lnTo>
                  <a:pt x="199716" y="20351"/>
                </a:lnTo>
                <a:lnTo>
                  <a:pt x="188548" y="12859"/>
                </a:lnTo>
                <a:lnTo>
                  <a:pt x="174884" y="10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3426" y="5343285"/>
            <a:ext cx="219075" cy="285750"/>
          </a:xfrm>
          <a:custGeom>
            <a:avLst/>
            <a:gdLst/>
            <a:ahLst/>
            <a:cxnLst/>
            <a:rect l="l" t="t" r="r" b="b"/>
            <a:pathLst>
              <a:path w="219075" h="285750">
                <a:moveTo>
                  <a:pt x="62320" y="0"/>
                </a:moveTo>
                <a:lnTo>
                  <a:pt x="0" y="0"/>
                </a:lnTo>
                <a:lnTo>
                  <a:pt x="0" y="285502"/>
                </a:lnTo>
                <a:lnTo>
                  <a:pt x="62320" y="285502"/>
                </a:lnTo>
                <a:lnTo>
                  <a:pt x="62320" y="213833"/>
                </a:lnTo>
                <a:lnTo>
                  <a:pt x="147720" y="213833"/>
                </a:lnTo>
                <a:lnTo>
                  <a:pt x="124639" y="190465"/>
                </a:lnTo>
                <a:lnTo>
                  <a:pt x="144098" y="172548"/>
                </a:lnTo>
                <a:lnTo>
                  <a:pt x="62320" y="172548"/>
                </a:lnTo>
                <a:lnTo>
                  <a:pt x="62320" y="0"/>
                </a:lnTo>
                <a:close/>
              </a:path>
              <a:path w="219075" h="285750">
                <a:moveTo>
                  <a:pt x="147720" y="213833"/>
                </a:moveTo>
                <a:lnTo>
                  <a:pt x="62320" y="213833"/>
                </a:lnTo>
                <a:lnTo>
                  <a:pt x="130870" y="285502"/>
                </a:lnTo>
                <a:lnTo>
                  <a:pt x="218508" y="285502"/>
                </a:lnTo>
                <a:lnTo>
                  <a:pt x="147720" y="213833"/>
                </a:lnTo>
                <a:close/>
              </a:path>
              <a:path w="219075" h="285750">
                <a:moveTo>
                  <a:pt x="213055" y="109058"/>
                </a:moveTo>
                <a:lnTo>
                  <a:pt x="127753" y="109058"/>
                </a:lnTo>
                <a:lnTo>
                  <a:pt x="62320" y="172548"/>
                </a:lnTo>
                <a:lnTo>
                  <a:pt x="144098" y="172548"/>
                </a:lnTo>
                <a:lnTo>
                  <a:pt x="213055" y="109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95438" y="5446501"/>
            <a:ext cx="206046" cy="188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4082" y="5346338"/>
            <a:ext cx="217804" cy="282575"/>
          </a:xfrm>
          <a:custGeom>
            <a:avLst/>
            <a:gdLst/>
            <a:ahLst/>
            <a:cxnLst/>
            <a:rect l="l" t="t" r="r" b="b"/>
            <a:pathLst>
              <a:path w="217804" h="282575">
                <a:moveTo>
                  <a:pt x="207113" y="59742"/>
                </a:moveTo>
                <a:lnTo>
                  <a:pt x="110135" y="59742"/>
                </a:lnTo>
                <a:lnTo>
                  <a:pt x="122396" y="62460"/>
                </a:lnTo>
                <a:lnTo>
                  <a:pt x="132333" y="69902"/>
                </a:lnTo>
                <a:lnTo>
                  <a:pt x="138994" y="81001"/>
                </a:lnTo>
                <a:lnTo>
                  <a:pt x="141425" y="94691"/>
                </a:lnTo>
                <a:lnTo>
                  <a:pt x="140372" y="105765"/>
                </a:lnTo>
                <a:lnTo>
                  <a:pt x="125172" y="141429"/>
                </a:lnTo>
                <a:lnTo>
                  <a:pt x="99364" y="175362"/>
                </a:lnTo>
                <a:lnTo>
                  <a:pt x="68681" y="210517"/>
                </a:lnTo>
                <a:lnTo>
                  <a:pt x="0" y="282449"/>
                </a:lnTo>
                <a:lnTo>
                  <a:pt x="217426" y="282449"/>
                </a:lnTo>
                <a:lnTo>
                  <a:pt x="217426" y="222707"/>
                </a:lnTo>
                <a:lnTo>
                  <a:pt x="128830" y="222707"/>
                </a:lnTo>
                <a:lnTo>
                  <a:pt x="174344" y="180442"/>
                </a:lnTo>
                <a:lnTo>
                  <a:pt x="192462" y="160802"/>
                </a:lnTo>
                <a:lnTo>
                  <a:pt x="204979" y="140971"/>
                </a:lnTo>
                <a:lnTo>
                  <a:pt x="212238" y="120150"/>
                </a:lnTo>
                <a:lnTo>
                  <a:pt x="214581" y="97538"/>
                </a:lnTo>
                <a:lnTo>
                  <a:pt x="207113" y="59742"/>
                </a:lnTo>
                <a:close/>
              </a:path>
              <a:path w="217804" h="282575">
                <a:moveTo>
                  <a:pt x="109727" y="0"/>
                </a:moveTo>
                <a:lnTo>
                  <a:pt x="55066" y="13004"/>
                </a:lnTo>
                <a:lnTo>
                  <a:pt x="18695" y="50393"/>
                </a:lnTo>
                <a:lnTo>
                  <a:pt x="5722" y="90457"/>
                </a:lnTo>
                <a:lnTo>
                  <a:pt x="4878" y="104447"/>
                </a:lnTo>
                <a:lnTo>
                  <a:pt x="82095" y="104447"/>
                </a:lnTo>
                <a:lnTo>
                  <a:pt x="81687" y="98755"/>
                </a:lnTo>
                <a:lnTo>
                  <a:pt x="81281" y="95911"/>
                </a:lnTo>
                <a:lnTo>
                  <a:pt x="81281" y="93068"/>
                </a:lnTo>
                <a:lnTo>
                  <a:pt x="83389" y="79630"/>
                </a:lnTo>
                <a:lnTo>
                  <a:pt x="89308" y="69089"/>
                </a:lnTo>
                <a:lnTo>
                  <a:pt x="98426" y="62205"/>
                </a:lnTo>
                <a:lnTo>
                  <a:pt x="110135" y="59742"/>
                </a:lnTo>
                <a:lnTo>
                  <a:pt x="207113" y="59742"/>
                </a:lnTo>
                <a:lnTo>
                  <a:pt x="206827" y="58294"/>
                </a:lnTo>
                <a:lnTo>
                  <a:pt x="185167" y="27432"/>
                </a:lnTo>
                <a:lnTo>
                  <a:pt x="152000" y="7239"/>
                </a:lnTo>
                <a:lnTo>
                  <a:pt x="109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4263" y="5347558"/>
            <a:ext cx="229870" cy="291465"/>
          </a:xfrm>
          <a:custGeom>
            <a:avLst/>
            <a:gdLst/>
            <a:ahLst/>
            <a:cxnLst/>
            <a:rect l="l" t="t" r="r" b="b"/>
            <a:pathLst>
              <a:path w="229870" h="291464">
                <a:moveTo>
                  <a:pt x="115013" y="0"/>
                </a:moveTo>
                <a:lnTo>
                  <a:pt x="68836" y="10566"/>
                </a:lnTo>
                <a:lnTo>
                  <a:pt x="30888" y="41857"/>
                </a:lnTo>
                <a:lnTo>
                  <a:pt x="7823" y="86409"/>
                </a:lnTo>
                <a:lnTo>
                  <a:pt x="0" y="143460"/>
                </a:lnTo>
                <a:lnTo>
                  <a:pt x="1797" y="176035"/>
                </a:lnTo>
                <a:lnTo>
                  <a:pt x="16975" y="227927"/>
                </a:lnTo>
                <a:lnTo>
                  <a:pt x="48376" y="267729"/>
                </a:lnTo>
                <a:lnTo>
                  <a:pt x="90667" y="288733"/>
                </a:lnTo>
                <a:lnTo>
                  <a:pt x="115013" y="291387"/>
                </a:lnTo>
                <a:lnTo>
                  <a:pt x="139124" y="288676"/>
                </a:lnTo>
                <a:lnTo>
                  <a:pt x="161292" y="280669"/>
                </a:lnTo>
                <a:lnTo>
                  <a:pt x="181250" y="267557"/>
                </a:lnTo>
                <a:lnTo>
                  <a:pt x="198730" y="249530"/>
                </a:lnTo>
                <a:lnTo>
                  <a:pt x="211586" y="229616"/>
                </a:lnTo>
                <a:lnTo>
                  <a:pt x="115013" y="229616"/>
                </a:lnTo>
                <a:lnTo>
                  <a:pt x="96648" y="223500"/>
                </a:lnTo>
                <a:lnTo>
                  <a:pt x="82399" y="206298"/>
                </a:lnTo>
                <a:lnTo>
                  <a:pt x="73178" y="179723"/>
                </a:lnTo>
                <a:lnTo>
                  <a:pt x="69902" y="145491"/>
                </a:lnTo>
                <a:lnTo>
                  <a:pt x="73235" y="112197"/>
                </a:lnTo>
                <a:lnTo>
                  <a:pt x="82551" y="86106"/>
                </a:lnTo>
                <a:lnTo>
                  <a:pt x="96820" y="69082"/>
                </a:lnTo>
                <a:lnTo>
                  <a:pt x="115013" y="62993"/>
                </a:lnTo>
                <a:lnTo>
                  <a:pt x="212483" y="62993"/>
                </a:lnTo>
                <a:lnTo>
                  <a:pt x="198730" y="41857"/>
                </a:lnTo>
                <a:lnTo>
                  <a:pt x="181078" y="23659"/>
                </a:lnTo>
                <a:lnTo>
                  <a:pt x="161139" y="10566"/>
                </a:lnTo>
                <a:lnTo>
                  <a:pt x="139067" y="2654"/>
                </a:lnTo>
                <a:lnTo>
                  <a:pt x="115013" y="0"/>
                </a:lnTo>
                <a:close/>
              </a:path>
              <a:path w="229870" h="291464">
                <a:moveTo>
                  <a:pt x="212483" y="62993"/>
                </a:moveTo>
                <a:lnTo>
                  <a:pt x="115013" y="62993"/>
                </a:lnTo>
                <a:lnTo>
                  <a:pt x="133140" y="69095"/>
                </a:lnTo>
                <a:lnTo>
                  <a:pt x="147268" y="86207"/>
                </a:lnTo>
                <a:lnTo>
                  <a:pt x="156443" y="112540"/>
                </a:lnTo>
                <a:lnTo>
                  <a:pt x="159713" y="146304"/>
                </a:lnTo>
                <a:lnTo>
                  <a:pt x="156443" y="180066"/>
                </a:lnTo>
                <a:lnTo>
                  <a:pt x="147268" y="206399"/>
                </a:lnTo>
                <a:lnTo>
                  <a:pt x="133140" y="223513"/>
                </a:lnTo>
                <a:lnTo>
                  <a:pt x="115013" y="229616"/>
                </a:lnTo>
                <a:lnTo>
                  <a:pt x="211586" y="229616"/>
                </a:lnTo>
                <a:lnTo>
                  <a:pt x="212472" y="228244"/>
                </a:lnTo>
                <a:lnTo>
                  <a:pt x="222098" y="204216"/>
                </a:lnTo>
                <a:lnTo>
                  <a:pt x="227761" y="176834"/>
                </a:lnTo>
                <a:lnTo>
                  <a:pt x="229567" y="146304"/>
                </a:lnTo>
                <a:lnTo>
                  <a:pt x="229495" y="143460"/>
                </a:lnTo>
                <a:lnTo>
                  <a:pt x="227761" y="114324"/>
                </a:lnTo>
                <a:lnTo>
                  <a:pt x="222098" y="86968"/>
                </a:lnTo>
                <a:lnTo>
                  <a:pt x="212483" y="62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8334" y="5828695"/>
            <a:ext cx="128905" cy="289560"/>
          </a:xfrm>
          <a:custGeom>
            <a:avLst/>
            <a:gdLst/>
            <a:ahLst/>
            <a:cxnLst/>
            <a:rect l="l" t="t" r="r" b="b"/>
            <a:pathLst>
              <a:path w="128905" h="289560">
                <a:moveTo>
                  <a:pt x="84521" y="164757"/>
                </a:moveTo>
                <a:lnTo>
                  <a:pt x="22200" y="164757"/>
                </a:lnTo>
                <a:lnTo>
                  <a:pt x="22200" y="289396"/>
                </a:lnTo>
                <a:lnTo>
                  <a:pt x="84521" y="289396"/>
                </a:lnTo>
                <a:lnTo>
                  <a:pt x="84521" y="164757"/>
                </a:lnTo>
                <a:close/>
              </a:path>
              <a:path w="128905" h="289560">
                <a:moveTo>
                  <a:pt x="128534" y="112953"/>
                </a:moveTo>
                <a:lnTo>
                  <a:pt x="0" y="112953"/>
                </a:lnTo>
                <a:lnTo>
                  <a:pt x="0" y="164757"/>
                </a:lnTo>
                <a:lnTo>
                  <a:pt x="128534" y="164757"/>
                </a:lnTo>
                <a:lnTo>
                  <a:pt x="128534" y="112953"/>
                </a:lnTo>
                <a:close/>
              </a:path>
              <a:path w="128905" h="289560">
                <a:moveTo>
                  <a:pt x="100878" y="0"/>
                </a:moveTo>
                <a:lnTo>
                  <a:pt x="54761" y="14953"/>
                </a:lnTo>
                <a:lnTo>
                  <a:pt x="26583" y="51267"/>
                </a:lnTo>
                <a:lnTo>
                  <a:pt x="22200" y="86079"/>
                </a:lnTo>
                <a:lnTo>
                  <a:pt x="22200" y="112953"/>
                </a:lnTo>
                <a:lnTo>
                  <a:pt x="84521" y="112953"/>
                </a:lnTo>
                <a:lnTo>
                  <a:pt x="84521" y="76340"/>
                </a:lnTo>
                <a:lnTo>
                  <a:pt x="84909" y="70498"/>
                </a:lnTo>
                <a:lnTo>
                  <a:pt x="86856" y="66213"/>
                </a:lnTo>
                <a:lnTo>
                  <a:pt x="89585" y="59594"/>
                </a:lnTo>
                <a:lnTo>
                  <a:pt x="98543" y="54528"/>
                </a:lnTo>
                <a:lnTo>
                  <a:pt x="128534" y="54528"/>
                </a:lnTo>
                <a:lnTo>
                  <a:pt x="128534" y="6620"/>
                </a:lnTo>
                <a:lnTo>
                  <a:pt x="121092" y="3450"/>
                </a:lnTo>
                <a:lnTo>
                  <a:pt x="114562" y="1411"/>
                </a:lnTo>
                <a:lnTo>
                  <a:pt x="108104" y="322"/>
                </a:lnTo>
                <a:lnTo>
                  <a:pt x="100878" y="0"/>
                </a:lnTo>
                <a:close/>
              </a:path>
              <a:path w="128905" h="289560">
                <a:moveTo>
                  <a:pt x="128534" y="54528"/>
                </a:moveTo>
                <a:lnTo>
                  <a:pt x="113346" y="54528"/>
                </a:lnTo>
                <a:lnTo>
                  <a:pt x="118407" y="56088"/>
                </a:lnTo>
                <a:lnTo>
                  <a:pt x="128534" y="60760"/>
                </a:lnTo>
                <a:lnTo>
                  <a:pt x="128534" y="54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6733" y="5935028"/>
            <a:ext cx="212276" cy="189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180" y="5993452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639"/>
                </a:lnTo>
              </a:path>
            </a:pathLst>
          </a:custGeom>
          <a:ln w="623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2378" y="59675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407" y="0"/>
                </a:lnTo>
              </a:path>
            </a:pathLst>
          </a:custGeom>
          <a:ln w="51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3020" y="5888678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5" h="53339">
                <a:moveTo>
                  <a:pt x="62318" y="0"/>
                </a:moveTo>
                <a:lnTo>
                  <a:pt x="0" y="0"/>
                </a:lnTo>
                <a:lnTo>
                  <a:pt x="0" y="52970"/>
                </a:lnTo>
                <a:lnTo>
                  <a:pt x="62318" y="52970"/>
                </a:lnTo>
                <a:lnTo>
                  <a:pt x="62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650" y="5935028"/>
            <a:ext cx="212277" cy="189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2240" y="5838822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5" h="279400">
                <a:moveTo>
                  <a:pt x="66215" y="102826"/>
                </a:moveTo>
                <a:lnTo>
                  <a:pt x="3895" y="102826"/>
                </a:lnTo>
                <a:lnTo>
                  <a:pt x="3895" y="279269"/>
                </a:lnTo>
                <a:lnTo>
                  <a:pt x="66215" y="279269"/>
                </a:lnTo>
                <a:lnTo>
                  <a:pt x="66215" y="102826"/>
                </a:lnTo>
                <a:close/>
              </a:path>
              <a:path w="70485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6"/>
                </a:lnTo>
                <a:lnTo>
                  <a:pt x="0" y="34663"/>
                </a:lnTo>
                <a:lnTo>
                  <a:pt x="2738" y="48582"/>
                </a:lnTo>
                <a:lnTo>
                  <a:pt x="10223" y="59835"/>
                </a:lnTo>
                <a:lnTo>
                  <a:pt x="21390" y="67370"/>
                </a:lnTo>
                <a:lnTo>
                  <a:pt x="35053" y="70109"/>
                </a:lnTo>
                <a:lnTo>
                  <a:pt x="48756" y="67364"/>
                </a:lnTo>
                <a:lnTo>
                  <a:pt x="59885" y="59884"/>
                </a:lnTo>
                <a:lnTo>
                  <a:pt x="67371" y="48746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54387" y="5838822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5" h="279400">
                <a:moveTo>
                  <a:pt x="66215" y="102826"/>
                </a:moveTo>
                <a:lnTo>
                  <a:pt x="3895" y="102826"/>
                </a:lnTo>
                <a:lnTo>
                  <a:pt x="3895" y="279269"/>
                </a:lnTo>
                <a:lnTo>
                  <a:pt x="66215" y="279269"/>
                </a:lnTo>
                <a:lnTo>
                  <a:pt x="66215" y="102826"/>
                </a:lnTo>
                <a:close/>
              </a:path>
              <a:path w="70485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6"/>
                </a:lnTo>
                <a:lnTo>
                  <a:pt x="0" y="34663"/>
                </a:lnTo>
                <a:lnTo>
                  <a:pt x="2738" y="48582"/>
                </a:lnTo>
                <a:lnTo>
                  <a:pt x="10223" y="59835"/>
                </a:lnTo>
                <a:lnTo>
                  <a:pt x="21390" y="67370"/>
                </a:lnTo>
                <a:lnTo>
                  <a:pt x="35053" y="70109"/>
                </a:lnTo>
                <a:lnTo>
                  <a:pt x="48756" y="67364"/>
                </a:lnTo>
                <a:lnTo>
                  <a:pt x="59885" y="59884"/>
                </a:lnTo>
                <a:lnTo>
                  <a:pt x="67371" y="48746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63057" y="5937754"/>
            <a:ext cx="186176" cy="180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74553" y="5828695"/>
            <a:ext cx="128905" cy="289560"/>
          </a:xfrm>
          <a:custGeom>
            <a:avLst/>
            <a:gdLst/>
            <a:ahLst/>
            <a:cxnLst/>
            <a:rect l="l" t="t" r="r" b="b"/>
            <a:pathLst>
              <a:path w="128905" h="289560">
                <a:moveTo>
                  <a:pt x="84521" y="164757"/>
                </a:moveTo>
                <a:lnTo>
                  <a:pt x="22202" y="164757"/>
                </a:lnTo>
                <a:lnTo>
                  <a:pt x="22202" y="289396"/>
                </a:lnTo>
                <a:lnTo>
                  <a:pt x="84521" y="289396"/>
                </a:lnTo>
                <a:lnTo>
                  <a:pt x="84521" y="164757"/>
                </a:lnTo>
                <a:close/>
              </a:path>
              <a:path w="128905" h="289560">
                <a:moveTo>
                  <a:pt x="128535" y="112953"/>
                </a:moveTo>
                <a:lnTo>
                  <a:pt x="0" y="112953"/>
                </a:lnTo>
                <a:lnTo>
                  <a:pt x="0" y="164757"/>
                </a:lnTo>
                <a:lnTo>
                  <a:pt x="128535" y="164757"/>
                </a:lnTo>
                <a:lnTo>
                  <a:pt x="128535" y="112953"/>
                </a:lnTo>
                <a:close/>
              </a:path>
              <a:path w="128905" h="289560">
                <a:moveTo>
                  <a:pt x="100879" y="0"/>
                </a:moveTo>
                <a:lnTo>
                  <a:pt x="54762" y="14953"/>
                </a:lnTo>
                <a:lnTo>
                  <a:pt x="26584" y="51267"/>
                </a:lnTo>
                <a:lnTo>
                  <a:pt x="22202" y="86079"/>
                </a:lnTo>
                <a:lnTo>
                  <a:pt x="22202" y="112953"/>
                </a:lnTo>
                <a:lnTo>
                  <a:pt x="84521" y="112953"/>
                </a:lnTo>
                <a:lnTo>
                  <a:pt x="84521" y="76340"/>
                </a:lnTo>
                <a:lnTo>
                  <a:pt x="84909" y="70498"/>
                </a:lnTo>
                <a:lnTo>
                  <a:pt x="86857" y="66213"/>
                </a:lnTo>
                <a:lnTo>
                  <a:pt x="89587" y="59594"/>
                </a:lnTo>
                <a:lnTo>
                  <a:pt x="98543" y="54528"/>
                </a:lnTo>
                <a:lnTo>
                  <a:pt x="128535" y="54528"/>
                </a:lnTo>
                <a:lnTo>
                  <a:pt x="128535" y="6620"/>
                </a:lnTo>
                <a:lnTo>
                  <a:pt x="121092" y="3450"/>
                </a:lnTo>
                <a:lnTo>
                  <a:pt x="114562" y="1411"/>
                </a:lnTo>
                <a:lnTo>
                  <a:pt x="108105" y="322"/>
                </a:lnTo>
                <a:lnTo>
                  <a:pt x="100879" y="0"/>
                </a:lnTo>
                <a:close/>
              </a:path>
              <a:path w="128905" h="289560">
                <a:moveTo>
                  <a:pt x="128535" y="54528"/>
                </a:moveTo>
                <a:lnTo>
                  <a:pt x="113346" y="54528"/>
                </a:lnTo>
                <a:lnTo>
                  <a:pt x="118408" y="56088"/>
                </a:lnTo>
                <a:lnTo>
                  <a:pt x="128535" y="60760"/>
                </a:lnTo>
                <a:lnTo>
                  <a:pt x="128535" y="54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2952" y="5935028"/>
            <a:ext cx="212277" cy="189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437" y="5935805"/>
            <a:ext cx="206375" cy="271145"/>
          </a:xfrm>
          <a:custGeom>
            <a:avLst/>
            <a:gdLst/>
            <a:ahLst/>
            <a:cxnLst/>
            <a:rect l="l" t="t" r="r" b="b"/>
            <a:pathLst>
              <a:path w="206375" h="271145">
                <a:moveTo>
                  <a:pt x="62320" y="5843"/>
                </a:moveTo>
                <a:lnTo>
                  <a:pt x="0" y="5843"/>
                </a:lnTo>
                <a:lnTo>
                  <a:pt x="0" y="270701"/>
                </a:lnTo>
                <a:lnTo>
                  <a:pt x="62320" y="270701"/>
                </a:lnTo>
                <a:lnTo>
                  <a:pt x="62320" y="165146"/>
                </a:lnTo>
                <a:lnTo>
                  <a:pt x="174738" y="165146"/>
                </a:lnTo>
                <a:lnTo>
                  <a:pt x="180483" y="161107"/>
                </a:lnTo>
                <a:lnTo>
                  <a:pt x="197376" y="134377"/>
                </a:lnTo>
                <a:lnTo>
                  <a:pt x="100879" y="134377"/>
                </a:lnTo>
                <a:lnTo>
                  <a:pt x="85184" y="131224"/>
                </a:lnTo>
                <a:lnTo>
                  <a:pt x="72300" y="122595"/>
                </a:lnTo>
                <a:lnTo>
                  <a:pt x="63579" y="109729"/>
                </a:lnTo>
                <a:lnTo>
                  <a:pt x="60371" y="93869"/>
                </a:lnTo>
                <a:lnTo>
                  <a:pt x="63518" y="78235"/>
                </a:lnTo>
                <a:lnTo>
                  <a:pt x="72105" y="65485"/>
                </a:lnTo>
                <a:lnTo>
                  <a:pt x="84856" y="56897"/>
                </a:lnTo>
                <a:lnTo>
                  <a:pt x="100491" y="53751"/>
                </a:lnTo>
                <a:lnTo>
                  <a:pt x="196911" y="53751"/>
                </a:lnTo>
                <a:lnTo>
                  <a:pt x="180288" y="27314"/>
                </a:lnTo>
                <a:lnTo>
                  <a:pt x="177468" y="25318"/>
                </a:lnTo>
                <a:lnTo>
                  <a:pt x="62320" y="25318"/>
                </a:lnTo>
                <a:lnTo>
                  <a:pt x="62320" y="5843"/>
                </a:lnTo>
                <a:close/>
              </a:path>
              <a:path w="206375" h="271145">
                <a:moveTo>
                  <a:pt x="174738" y="165146"/>
                </a:moveTo>
                <a:lnTo>
                  <a:pt x="62320" y="165146"/>
                </a:lnTo>
                <a:lnTo>
                  <a:pt x="74296" y="175474"/>
                </a:lnTo>
                <a:lnTo>
                  <a:pt x="87149" y="182626"/>
                </a:lnTo>
                <a:lnTo>
                  <a:pt x="101317" y="186783"/>
                </a:lnTo>
                <a:lnTo>
                  <a:pt x="117238" y="188128"/>
                </a:lnTo>
                <a:lnTo>
                  <a:pt x="152311" y="180917"/>
                </a:lnTo>
                <a:lnTo>
                  <a:pt x="174738" y="165146"/>
                </a:lnTo>
                <a:close/>
              </a:path>
              <a:path w="206375" h="271145">
                <a:moveTo>
                  <a:pt x="196911" y="53751"/>
                </a:moveTo>
                <a:lnTo>
                  <a:pt x="100491" y="53751"/>
                </a:lnTo>
                <a:lnTo>
                  <a:pt x="116350" y="56910"/>
                </a:lnTo>
                <a:lnTo>
                  <a:pt x="129215" y="65582"/>
                </a:lnTo>
                <a:lnTo>
                  <a:pt x="137845" y="78563"/>
                </a:lnTo>
                <a:lnTo>
                  <a:pt x="140997" y="94648"/>
                </a:lnTo>
                <a:lnTo>
                  <a:pt x="137796" y="109893"/>
                </a:lnTo>
                <a:lnTo>
                  <a:pt x="129118" y="122546"/>
                </a:lnTo>
                <a:lnTo>
                  <a:pt x="116350" y="131182"/>
                </a:lnTo>
                <a:lnTo>
                  <a:pt x="100879" y="134377"/>
                </a:lnTo>
                <a:lnTo>
                  <a:pt x="197376" y="134377"/>
                </a:lnTo>
                <a:lnTo>
                  <a:pt x="199233" y="131438"/>
                </a:lnTo>
                <a:lnTo>
                  <a:pt x="206043" y="94648"/>
                </a:lnTo>
                <a:lnTo>
                  <a:pt x="199172" y="57348"/>
                </a:lnTo>
                <a:lnTo>
                  <a:pt x="196911" y="53751"/>
                </a:lnTo>
                <a:close/>
              </a:path>
              <a:path w="206375" h="271145">
                <a:moveTo>
                  <a:pt x="116848" y="0"/>
                </a:moveTo>
                <a:lnTo>
                  <a:pt x="100222" y="1491"/>
                </a:lnTo>
                <a:lnTo>
                  <a:pt x="85785" y="6086"/>
                </a:lnTo>
                <a:lnTo>
                  <a:pt x="73249" y="13967"/>
                </a:lnTo>
                <a:lnTo>
                  <a:pt x="62320" y="25318"/>
                </a:lnTo>
                <a:lnTo>
                  <a:pt x="177468" y="25318"/>
                </a:lnTo>
                <a:lnTo>
                  <a:pt x="151983" y="7285"/>
                </a:lnTo>
                <a:lnTo>
                  <a:pt x="116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9925" y="5939312"/>
            <a:ext cx="132430" cy="178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64556" y="5936587"/>
            <a:ext cx="398066" cy="1885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83265" y="5936587"/>
            <a:ext cx="194360" cy="1885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13071" y="5937754"/>
            <a:ext cx="186176" cy="180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80265" y="5993452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639"/>
                </a:lnTo>
              </a:path>
            </a:pathLst>
          </a:custGeom>
          <a:ln w="62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28462" y="596755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08" y="0"/>
                </a:lnTo>
              </a:path>
            </a:pathLst>
          </a:custGeom>
          <a:ln w="51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49104" y="5888678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39">
                <a:moveTo>
                  <a:pt x="62320" y="0"/>
                </a:moveTo>
                <a:lnTo>
                  <a:pt x="0" y="0"/>
                </a:lnTo>
                <a:lnTo>
                  <a:pt x="0" y="52970"/>
                </a:lnTo>
                <a:lnTo>
                  <a:pt x="62320" y="52970"/>
                </a:lnTo>
                <a:lnTo>
                  <a:pt x="62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67123" y="5935805"/>
            <a:ext cx="206046" cy="188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8611" y="5936194"/>
            <a:ext cx="140220" cy="187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0383" y="5838822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5" h="279400">
                <a:moveTo>
                  <a:pt x="66213" y="102826"/>
                </a:moveTo>
                <a:lnTo>
                  <a:pt x="3895" y="102826"/>
                </a:lnTo>
                <a:lnTo>
                  <a:pt x="3895" y="279269"/>
                </a:lnTo>
                <a:lnTo>
                  <a:pt x="66213" y="279269"/>
                </a:lnTo>
                <a:lnTo>
                  <a:pt x="66213" y="102826"/>
                </a:lnTo>
                <a:close/>
              </a:path>
              <a:path w="70485" h="279400">
                <a:moveTo>
                  <a:pt x="35053" y="0"/>
                </a:moveTo>
                <a:lnTo>
                  <a:pt x="21515" y="2738"/>
                </a:lnTo>
                <a:lnTo>
                  <a:pt x="10370" y="10175"/>
                </a:lnTo>
                <a:lnTo>
                  <a:pt x="2793" y="21196"/>
                </a:lnTo>
                <a:lnTo>
                  <a:pt x="0" y="34663"/>
                </a:lnTo>
                <a:lnTo>
                  <a:pt x="2738" y="48582"/>
                </a:lnTo>
                <a:lnTo>
                  <a:pt x="10222" y="59835"/>
                </a:lnTo>
                <a:lnTo>
                  <a:pt x="21389" y="67370"/>
                </a:lnTo>
                <a:lnTo>
                  <a:pt x="35053" y="70109"/>
                </a:lnTo>
                <a:lnTo>
                  <a:pt x="48756" y="67364"/>
                </a:lnTo>
                <a:lnTo>
                  <a:pt x="59884" y="59884"/>
                </a:lnTo>
                <a:lnTo>
                  <a:pt x="67370" y="48746"/>
                </a:lnTo>
                <a:lnTo>
                  <a:pt x="70109" y="35053"/>
                </a:lnTo>
                <a:lnTo>
                  <a:pt x="67370" y="21361"/>
                </a:lnTo>
                <a:lnTo>
                  <a:pt x="59884" y="10224"/>
                </a:lnTo>
                <a:lnTo>
                  <a:pt x="48716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0222" y="5838822"/>
            <a:ext cx="70485" cy="368300"/>
          </a:xfrm>
          <a:custGeom>
            <a:avLst/>
            <a:gdLst/>
            <a:ahLst/>
            <a:cxnLst/>
            <a:rect l="l" t="t" r="r" b="b"/>
            <a:pathLst>
              <a:path w="70485" h="368300">
                <a:moveTo>
                  <a:pt x="66213" y="102826"/>
                </a:moveTo>
                <a:lnTo>
                  <a:pt x="3895" y="102826"/>
                </a:lnTo>
                <a:lnTo>
                  <a:pt x="3895" y="367685"/>
                </a:lnTo>
                <a:lnTo>
                  <a:pt x="66213" y="367685"/>
                </a:lnTo>
                <a:lnTo>
                  <a:pt x="66213" y="102826"/>
                </a:lnTo>
                <a:close/>
              </a:path>
              <a:path w="70485" h="368300">
                <a:moveTo>
                  <a:pt x="35051" y="0"/>
                </a:moveTo>
                <a:lnTo>
                  <a:pt x="21515" y="2738"/>
                </a:lnTo>
                <a:lnTo>
                  <a:pt x="10369" y="10175"/>
                </a:lnTo>
                <a:lnTo>
                  <a:pt x="2793" y="21196"/>
                </a:lnTo>
                <a:lnTo>
                  <a:pt x="0" y="34663"/>
                </a:lnTo>
                <a:lnTo>
                  <a:pt x="2738" y="48582"/>
                </a:lnTo>
                <a:lnTo>
                  <a:pt x="10222" y="59835"/>
                </a:lnTo>
                <a:lnTo>
                  <a:pt x="21389" y="67370"/>
                </a:lnTo>
                <a:lnTo>
                  <a:pt x="35051" y="70109"/>
                </a:lnTo>
                <a:lnTo>
                  <a:pt x="48755" y="67364"/>
                </a:lnTo>
                <a:lnTo>
                  <a:pt x="59884" y="59884"/>
                </a:lnTo>
                <a:lnTo>
                  <a:pt x="67370" y="48746"/>
                </a:lnTo>
                <a:lnTo>
                  <a:pt x="70109" y="35053"/>
                </a:lnTo>
                <a:lnTo>
                  <a:pt x="67370" y="21361"/>
                </a:lnTo>
                <a:lnTo>
                  <a:pt x="59884" y="10224"/>
                </a:lnTo>
                <a:lnTo>
                  <a:pt x="48715" y="2732"/>
                </a:lnTo>
                <a:lnTo>
                  <a:pt x="35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91878" y="5936587"/>
            <a:ext cx="194360" cy="1885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93199" y="5935417"/>
            <a:ext cx="154630" cy="1892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9380" y="5941649"/>
            <a:ext cx="188125" cy="1838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02951" y="5832590"/>
            <a:ext cx="206375" cy="291465"/>
          </a:xfrm>
          <a:custGeom>
            <a:avLst/>
            <a:gdLst/>
            <a:ahLst/>
            <a:cxnLst/>
            <a:rect l="l" t="t" r="r" b="b"/>
            <a:pathLst>
              <a:path w="206375" h="291464">
                <a:moveTo>
                  <a:pt x="88804" y="103215"/>
                </a:moveTo>
                <a:lnTo>
                  <a:pt x="53731" y="110372"/>
                </a:lnTo>
                <a:lnTo>
                  <a:pt x="25560" y="130090"/>
                </a:lnTo>
                <a:lnTo>
                  <a:pt x="6810" y="159741"/>
                </a:lnTo>
                <a:lnTo>
                  <a:pt x="0" y="196696"/>
                </a:lnTo>
                <a:lnTo>
                  <a:pt x="6871" y="233995"/>
                </a:lnTo>
                <a:lnTo>
                  <a:pt x="25756" y="264029"/>
                </a:lnTo>
                <a:lnTo>
                  <a:pt x="54063" y="284059"/>
                </a:lnTo>
                <a:lnTo>
                  <a:pt x="89197" y="291344"/>
                </a:lnTo>
                <a:lnTo>
                  <a:pt x="105822" y="289853"/>
                </a:lnTo>
                <a:lnTo>
                  <a:pt x="120258" y="285258"/>
                </a:lnTo>
                <a:lnTo>
                  <a:pt x="132796" y="277376"/>
                </a:lnTo>
                <a:lnTo>
                  <a:pt x="143727" y="266025"/>
                </a:lnTo>
                <a:lnTo>
                  <a:pt x="206046" y="266025"/>
                </a:lnTo>
                <a:lnTo>
                  <a:pt x="206046" y="237592"/>
                </a:lnTo>
                <a:lnTo>
                  <a:pt x="105556" y="237592"/>
                </a:lnTo>
                <a:lnTo>
                  <a:pt x="89695" y="234434"/>
                </a:lnTo>
                <a:lnTo>
                  <a:pt x="76830" y="225761"/>
                </a:lnTo>
                <a:lnTo>
                  <a:pt x="68201" y="212780"/>
                </a:lnTo>
                <a:lnTo>
                  <a:pt x="65049" y="196696"/>
                </a:lnTo>
                <a:lnTo>
                  <a:pt x="68250" y="181286"/>
                </a:lnTo>
                <a:lnTo>
                  <a:pt x="76928" y="168652"/>
                </a:lnTo>
                <a:lnTo>
                  <a:pt x="89696" y="160107"/>
                </a:lnTo>
                <a:lnTo>
                  <a:pt x="105167" y="156966"/>
                </a:lnTo>
                <a:lnTo>
                  <a:pt x="206046" y="156966"/>
                </a:lnTo>
                <a:lnTo>
                  <a:pt x="206046" y="126197"/>
                </a:lnTo>
                <a:lnTo>
                  <a:pt x="143727" y="126197"/>
                </a:lnTo>
                <a:lnTo>
                  <a:pt x="131749" y="115869"/>
                </a:lnTo>
                <a:lnTo>
                  <a:pt x="118895" y="108718"/>
                </a:lnTo>
                <a:lnTo>
                  <a:pt x="104727" y="104560"/>
                </a:lnTo>
                <a:lnTo>
                  <a:pt x="88804" y="103215"/>
                </a:lnTo>
                <a:close/>
              </a:path>
              <a:path w="206375" h="291464">
                <a:moveTo>
                  <a:pt x="206046" y="266025"/>
                </a:moveTo>
                <a:lnTo>
                  <a:pt x="143727" y="266025"/>
                </a:lnTo>
                <a:lnTo>
                  <a:pt x="143727" y="285501"/>
                </a:lnTo>
                <a:lnTo>
                  <a:pt x="206046" y="285501"/>
                </a:lnTo>
                <a:lnTo>
                  <a:pt x="206046" y="266025"/>
                </a:lnTo>
                <a:close/>
              </a:path>
              <a:path w="206375" h="291464">
                <a:moveTo>
                  <a:pt x="206046" y="156966"/>
                </a:moveTo>
                <a:lnTo>
                  <a:pt x="105167" y="156966"/>
                </a:lnTo>
                <a:lnTo>
                  <a:pt x="121026" y="160113"/>
                </a:lnTo>
                <a:lnTo>
                  <a:pt x="133891" y="168700"/>
                </a:lnTo>
                <a:lnTo>
                  <a:pt x="142521" y="181450"/>
                </a:lnTo>
                <a:lnTo>
                  <a:pt x="145674" y="197084"/>
                </a:lnTo>
                <a:lnTo>
                  <a:pt x="142527" y="212944"/>
                </a:lnTo>
                <a:lnTo>
                  <a:pt x="133940" y="225810"/>
                </a:lnTo>
                <a:lnTo>
                  <a:pt x="121190" y="234440"/>
                </a:lnTo>
                <a:lnTo>
                  <a:pt x="105556" y="237592"/>
                </a:lnTo>
                <a:lnTo>
                  <a:pt x="206046" y="237592"/>
                </a:lnTo>
                <a:lnTo>
                  <a:pt x="206046" y="156966"/>
                </a:lnTo>
                <a:close/>
              </a:path>
              <a:path w="206375" h="291464">
                <a:moveTo>
                  <a:pt x="206046" y="0"/>
                </a:moveTo>
                <a:lnTo>
                  <a:pt x="143727" y="0"/>
                </a:lnTo>
                <a:lnTo>
                  <a:pt x="143727" y="126197"/>
                </a:lnTo>
                <a:lnTo>
                  <a:pt x="206046" y="126197"/>
                </a:lnTo>
                <a:lnTo>
                  <a:pt x="206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0544" y="5935417"/>
            <a:ext cx="154631" cy="1892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31791" y="5832590"/>
            <a:ext cx="219075" cy="285750"/>
          </a:xfrm>
          <a:custGeom>
            <a:avLst/>
            <a:gdLst/>
            <a:ahLst/>
            <a:cxnLst/>
            <a:rect l="l" t="t" r="r" b="b"/>
            <a:pathLst>
              <a:path w="219075" h="285750">
                <a:moveTo>
                  <a:pt x="62320" y="0"/>
                </a:moveTo>
                <a:lnTo>
                  <a:pt x="0" y="0"/>
                </a:lnTo>
                <a:lnTo>
                  <a:pt x="0" y="285501"/>
                </a:lnTo>
                <a:lnTo>
                  <a:pt x="62320" y="285501"/>
                </a:lnTo>
                <a:lnTo>
                  <a:pt x="62320" y="213832"/>
                </a:lnTo>
                <a:lnTo>
                  <a:pt x="147720" y="213832"/>
                </a:lnTo>
                <a:lnTo>
                  <a:pt x="124639" y="190464"/>
                </a:lnTo>
                <a:lnTo>
                  <a:pt x="144099" y="172547"/>
                </a:lnTo>
                <a:lnTo>
                  <a:pt x="62320" y="172547"/>
                </a:lnTo>
                <a:lnTo>
                  <a:pt x="62320" y="0"/>
                </a:lnTo>
                <a:close/>
              </a:path>
              <a:path w="219075" h="285750">
                <a:moveTo>
                  <a:pt x="147720" y="213832"/>
                </a:moveTo>
                <a:lnTo>
                  <a:pt x="62320" y="213832"/>
                </a:lnTo>
                <a:lnTo>
                  <a:pt x="130870" y="285501"/>
                </a:lnTo>
                <a:lnTo>
                  <a:pt x="218508" y="285501"/>
                </a:lnTo>
                <a:lnTo>
                  <a:pt x="147720" y="213832"/>
                </a:lnTo>
                <a:close/>
              </a:path>
              <a:path w="219075" h="285750">
                <a:moveTo>
                  <a:pt x="213055" y="109058"/>
                </a:moveTo>
                <a:lnTo>
                  <a:pt x="127753" y="109058"/>
                </a:lnTo>
                <a:lnTo>
                  <a:pt x="62320" y="172547"/>
                </a:lnTo>
                <a:lnTo>
                  <a:pt x="144099" y="172547"/>
                </a:lnTo>
                <a:lnTo>
                  <a:pt x="213055" y="109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70553" y="5838822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4" h="279400">
                <a:moveTo>
                  <a:pt x="66215" y="102826"/>
                </a:moveTo>
                <a:lnTo>
                  <a:pt x="3895" y="102826"/>
                </a:lnTo>
                <a:lnTo>
                  <a:pt x="3895" y="279269"/>
                </a:lnTo>
                <a:lnTo>
                  <a:pt x="66215" y="279269"/>
                </a:lnTo>
                <a:lnTo>
                  <a:pt x="66215" y="102826"/>
                </a:lnTo>
                <a:close/>
              </a:path>
              <a:path w="70484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6"/>
                </a:lnTo>
                <a:lnTo>
                  <a:pt x="0" y="34663"/>
                </a:lnTo>
                <a:lnTo>
                  <a:pt x="2738" y="48582"/>
                </a:lnTo>
                <a:lnTo>
                  <a:pt x="10223" y="59835"/>
                </a:lnTo>
                <a:lnTo>
                  <a:pt x="21390" y="67370"/>
                </a:lnTo>
                <a:lnTo>
                  <a:pt x="35053" y="70109"/>
                </a:lnTo>
                <a:lnTo>
                  <a:pt x="48756" y="67364"/>
                </a:lnTo>
                <a:lnTo>
                  <a:pt x="59885" y="59884"/>
                </a:lnTo>
                <a:lnTo>
                  <a:pt x="67371" y="48746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79223" y="5832590"/>
            <a:ext cx="186690" cy="285750"/>
          </a:xfrm>
          <a:custGeom>
            <a:avLst/>
            <a:gdLst/>
            <a:ahLst/>
            <a:cxnLst/>
            <a:rect l="l" t="t" r="r" b="b"/>
            <a:pathLst>
              <a:path w="186690" h="285750">
                <a:moveTo>
                  <a:pt x="62318" y="0"/>
                </a:moveTo>
                <a:lnTo>
                  <a:pt x="0" y="0"/>
                </a:lnTo>
                <a:lnTo>
                  <a:pt x="0" y="285501"/>
                </a:lnTo>
                <a:lnTo>
                  <a:pt x="62318" y="285501"/>
                </a:lnTo>
                <a:lnTo>
                  <a:pt x="62318" y="190854"/>
                </a:lnTo>
                <a:lnTo>
                  <a:pt x="62696" y="182966"/>
                </a:lnTo>
                <a:lnTo>
                  <a:pt x="95036" y="154630"/>
                </a:lnTo>
                <a:lnTo>
                  <a:pt x="184808" y="154630"/>
                </a:lnTo>
                <a:lnTo>
                  <a:pt x="182671" y="144600"/>
                </a:lnTo>
                <a:lnTo>
                  <a:pt x="177632" y="134108"/>
                </a:lnTo>
                <a:lnTo>
                  <a:pt x="175282" y="131259"/>
                </a:lnTo>
                <a:lnTo>
                  <a:pt x="62318" y="131259"/>
                </a:lnTo>
                <a:lnTo>
                  <a:pt x="62318" y="0"/>
                </a:lnTo>
                <a:close/>
              </a:path>
              <a:path w="186690" h="285750">
                <a:moveTo>
                  <a:pt x="184808" y="154630"/>
                </a:moveTo>
                <a:lnTo>
                  <a:pt x="95036" y="154630"/>
                </a:lnTo>
                <a:lnTo>
                  <a:pt x="102983" y="155610"/>
                </a:lnTo>
                <a:lnTo>
                  <a:pt x="110128" y="158379"/>
                </a:lnTo>
                <a:lnTo>
                  <a:pt x="123858" y="285501"/>
                </a:lnTo>
                <a:lnTo>
                  <a:pt x="186176" y="285501"/>
                </a:lnTo>
                <a:lnTo>
                  <a:pt x="186067" y="171135"/>
                </a:lnTo>
                <a:lnTo>
                  <a:pt x="185373" y="157283"/>
                </a:lnTo>
                <a:lnTo>
                  <a:pt x="184808" y="154630"/>
                </a:lnTo>
                <a:close/>
              </a:path>
              <a:path w="186690" h="285750">
                <a:moveTo>
                  <a:pt x="118795" y="105163"/>
                </a:moveTo>
                <a:lnTo>
                  <a:pt x="101645" y="106502"/>
                </a:lnTo>
                <a:lnTo>
                  <a:pt x="87343" y="110907"/>
                </a:lnTo>
                <a:lnTo>
                  <a:pt x="74648" y="118965"/>
                </a:lnTo>
                <a:lnTo>
                  <a:pt x="62318" y="131259"/>
                </a:lnTo>
                <a:lnTo>
                  <a:pt x="175282" y="131259"/>
                </a:lnTo>
                <a:lnTo>
                  <a:pt x="134217" y="106344"/>
                </a:lnTo>
                <a:lnTo>
                  <a:pt x="118795" y="105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05232" y="5941649"/>
            <a:ext cx="188125" cy="183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35816" y="5935805"/>
            <a:ext cx="206375" cy="271145"/>
          </a:xfrm>
          <a:custGeom>
            <a:avLst/>
            <a:gdLst/>
            <a:ahLst/>
            <a:cxnLst/>
            <a:rect l="l" t="t" r="r" b="b"/>
            <a:pathLst>
              <a:path w="206375" h="271145">
                <a:moveTo>
                  <a:pt x="62318" y="5843"/>
                </a:moveTo>
                <a:lnTo>
                  <a:pt x="0" y="5843"/>
                </a:lnTo>
                <a:lnTo>
                  <a:pt x="0" y="270701"/>
                </a:lnTo>
                <a:lnTo>
                  <a:pt x="62318" y="270701"/>
                </a:lnTo>
                <a:lnTo>
                  <a:pt x="62318" y="165146"/>
                </a:lnTo>
                <a:lnTo>
                  <a:pt x="174737" y="165146"/>
                </a:lnTo>
                <a:lnTo>
                  <a:pt x="180481" y="161107"/>
                </a:lnTo>
                <a:lnTo>
                  <a:pt x="197374" y="134377"/>
                </a:lnTo>
                <a:lnTo>
                  <a:pt x="100878" y="134377"/>
                </a:lnTo>
                <a:lnTo>
                  <a:pt x="85183" y="131224"/>
                </a:lnTo>
                <a:lnTo>
                  <a:pt x="72299" y="122595"/>
                </a:lnTo>
                <a:lnTo>
                  <a:pt x="63579" y="109729"/>
                </a:lnTo>
                <a:lnTo>
                  <a:pt x="60371" y="93869"/>
                </a:lnTo>
                <a:lnTo>
                  <a:pt x="63518" y="78235"/>
                </a:lnTo>
                <a:lnTo>
                  <a:pt x="72105" y="65485"/>
                </a:lnTo>
                <a:lnTo>
                  <a:pt x="84855" y="56897"/>
                </a:lnTo>
                <a:lnTo>
                  <a:pt x="100490" y="53751"/>
                </a:lnTo>
                <a:lnTo>
                  <a:pt x="196909" y="53751"/>
                </a:lnTo>
                <a:lnTo>
                  <a:pt x="180287" y="27314"/>
                </a:lnTo>
                <a:lnTo>
                  <a:pt x="177467" y="25318"/>
                </a:lnTo>
                <a:lnTo>
                  <a:pt x="62318" y="25318"/>
                </a:lnTo>
                <a:lnTo>
                  <a:pt x="62318" y="5843"/>
                </a:lnTo>
                <a:close/>
              </a:path>
              <a:path w="206375" h="271145">
                <a:moveTo>
                  <a:pt x="174737" y="165146"/>
                </a:moveTo>
                <a:lnTo>
                  <a:pt x="62318" y="165146"/>
                </a:lnTo>
                <a:lnTo>
                  <a:pt x="74295" y="175474"/>
                </a:lnTo>
                <a:lnTo>
                  <a:pt x="87148" y="182626"/>
                </a:lnTo>
                <a:lnTo>
                  <a:pt x="101316" y="186783"/>
                </a:lnTo>
                <a:lnTo>
                  <a:pt x="117237" y="188128"/>
                </a:lnTo>
                <a:lnTo>
                  <a:pt x="152310" y="180917"/>
                </a:lnTo>
                <a:lnTo>
                  <a:pt x="174737" y="165146"/>
                </a:lnTo>
                <a:close/>
              </a:path>
              <a:path w="206375" h="271145">
                <a:moveTo>
                  <a:pt x="196909" y="53751"/>
                </a:moveTo>
                <a:lnTo>
                  <a:pt x="100490" y="53751"/>
                </a:lnTo>
                <a:lnTo>
                  <a:pt x="116349" y="56910"/>
                </a:lnTo>
                <a:lnTo>
                  <a:pt x="129214" y="65582"/>
                </a:lnTo>
                <a:lnTo>
                  <a:pt x="137844" y="78563"/>
                </a:lnTo>
                <a:lnTo>
                  <a:pt x="140996" y="94648"/>
                </a:lnTo>
                <a:lnTo>
                  <a:pt x="137795" y="109893"/>
                </a:lnTo>
                <a:lnTo>
                  <a:pt x="129117" y="122546"/>
                </a:lnTo>
                <a:lnTo>
                  <a:pt x="116349" y="131182"/>
                </a:lnTo>
                <a:lnTo>
                  <a:pt x="100878" y="134377"/>
                </a:lnTo>
                <a:lnTo>
                  <a:pt x="197374" y="134377"/>
                </a:lnTo>
                <a:lnTo>
                  <a:pt x="199232" y="131438"/>
                </a:lnTo>
                <a:lnTo>
                  <a:pt x="206042" y="94648"/>
                </a:lnTo>
                <a:lnTo>
                  <a:pt x="199171" y="57348"/>
                </a:lnTo>
                <a:lnTo>
                  <a:pt x="196909" y="53751"/>
                </a:lnTo>
                <a:close/>
              </a:path>
              <a:path w="206375" h="271145">
                <a:moveTo>
                  <a:pt x="116847" y="0"/>
                </a:moveTo>
                <a:lnTo>
                  <a:pt x="100220" y="1491"/>
                </a:lnTo>
                <a:lnTo>
                  <a:pt x="85784" y="6086"/>
                </a:lnTo>
                <a:lnTo>
                  <a:pt x="73247" y="13967"/>
                </a:lnTo>
                <a:lnTo>
                  <a:pt x="62318" y="25318"/>
                </a:lnTo>
                <a:lnTo>
                  <a:pt x="177467" y="25318"/>
                </a:lnTo>
                <a:lnTo>
                  <a:pt x="151981" y="7285"/>
                </a:lnTo>
                <a:lnTo>
                  <a:pt x="116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77304" y="5939312"/>
            <a:ext cx="132429" cy="178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2712" y="5935805"/>
            <a:ext cx="206046" cy="188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62907" y="5935805"/>
            <a:ext cx="438577" cy="1881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7885" y="590677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703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54125" y="587692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13" y="0"/>
                </a:lnTo>
              </a:path>
            </a:pathLst>
          </a:custGeom>
          <a:ln w="596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60167" y="5847022"/>
            <a:ext cx="202565" cy="280035"/>
          </a:xfrm>
          <a:custGeom>
            <a:avLst/>
            <a:gdLst/>
            <a:ahLst/>
            <a:cxnLst/>
            <a:rect l="l" t="t" r="r" b="b"/>
            <a:pathLst>
              <a:path w="202564" h="280035">
                <a:moveTo>
                  <a:pt x="10565" y="189381"/>
                </a:moveTo>
                <a:lnTo>
                  <a:pt x="0" y="255217"/>
                </a:lnTo>
                <a:lnTo>
                  <a:pt x="42010" y="274016"/>
                </a:lnTo>
                <a:lnTo>
                  <a:pt x="88595" y="280012"/>
                </a:lnTo>
                <a:lnTo>
                  <a:pt x="111283" y="278595"/>
                </a:lnTo>
                <a:lnTo>
                  <a:pt x="150260" y="267837"/>
                </a:lnTo>
                <a:lnTo>
                  <a:pt x="181127" y="243979"/>
                </a:lnTo>
                <a:lnTo>
                  <a:pt x="194448" y="221082"/>
                </a:lnTo>
                <a:lnTo>
                  <a:pt x="84531" y="221082"/>
                </a:lnTo>
                <a:lnTo>
                  <a:pt x="66001" y="219215"/>
                </a:lnTo>
                <a:lnTo>
                  <a:pt x="47853" y="213461"/>
                </a:lnTo>
                <a:lnTo>
                  <a:pt x="29552" y="203592"/>
                </a:lnTo>
                <a:lnTo>
                  <a:pt x="10565" y="189381"/>
                </a:lnTo>
                <a:close/>
              </a:path>
              <a:path w="202564" h="280035">
                <a:moveTo>
                  <a:pt x="188248" y="134924"/>
                </a:moveTo>
                <a:lnTo>
                  <a:pt x="69494" y="134924"/>
                </a:lnTo>
                <a:lnTo>
                  <a:pt x="93807" y="138264"/>
                </a:lnTo>
                <a:lnTo>
                  <a:pt x="112825" y="147624"/>
                </a:lnTo>
                <a:lnTo>
                  <a:pt x="125213" y="162014"/>
                </a:lnTo>
                <a:lnTo>
                  <a:pt x="129639" y="180442"/>
                </a:lnTo>
                <a:lnTo>
                  <a:pt x="126191" y="196564"/>
                </a:lnTo>
                <a:lnTo>
                  <a:pt x="116686" y="209448"/>
                </a:lnTo>
                <a:lnTo>
                  <a:pt x="102380" y="217990"/>
                </a:lnTo>
                <a:lnTo>
                  <a:pt x="84531" y="221082"/>
                </a:lnTo>
                <a:lnTo>
                  <a:pt x="194448" y="221082"/>
                </a:lnTo>
                <a:lnTo>
                  <a:pt x="199924" y="205499"/>
                </a:lnTo>
                <a:lnTo>
                  <a:pt x="202388" y="183286"/>
                </a:lnTo>
                <a:lnTo>
                  <a:pt x="195161" y="145281"/>
                </a:lnTo>
                <a:lnTo>
                  <a:pt x="188248" y="134924"/>
                </a:lnTo>
                <a:close/>
              </a:path>
              <a:path w="202564" h="280035">
                <a:moveTo>
                  <a:pt x="182472" y="0"/>
                </a:moveTo>
                <a:lnTo>
                  <a:pt x="41454" y="0"/>
                </a:lnTo>
                <a:lnTo>
                  <a:pt x="17880" y="145897"/>
                </a:lnTo>
                <a:lnTo>
                  <a:pt x="31145" y="140925"/>
                </a:lnTo>
                <a:lnTo>
                  <a:pt x="43839" y="137515"/>
                </a:lnTo>
                <a:lnTo>
                  <a:pt x="56457" y="135553"/>
                </a:lnTo>
                <a:lnTo>
                  <a:pt x="69494" y="134924"/>
                </a:lnTo>
                <a:lnTo>
                  <a:pt x="188248" y="134924"/>
                </a:lnTo>
                <a:lnTo>
                  <a:pt x="175057" y="115163"/>
                </a:lnTo>
                <a:lnTo>
                  <a:pt x="144436" y="95332"/>
                </a:lnTo>
                <a:lnTo>
                  <a:pt x="114499" y="89816"/>
                </a:lnTo>
                <a:lnTo>
                  <a:pt x="84124" y="89816"/>
                </a:lnTo>
                <a:lnTo>
                  <a:pt x="89002" y="59742"/>
                </a:lnTo>
                <a:lnTo>
                  <a:pt x="182472" y="59742"/>
                </a:lnTo>
                <a:lnTo>
                  <a:pt x="182472" y="0"/>
                </a:lnTo>
                <a:close/>
              </a:path>
              <a:path w="202564" h="280035">
                <a:moveTo>
                  <a:pt x="105662" y="88188"/>
                </a:moveTo>
                <a:lnTo>
                  <a:pt x="98347" y="88188"/>
                </a:lnTo>
                <a:lnTo>
                  <a:pt x="93877" y="88596"/>
                </a:lnTo>
                <a:lnTo>
                  <a:pt x="84124" y="89816"/>
                </a:lnTo>
                <a:lnTo>
                  <a:pt x="114499" y="89816"/>
                </a:lnTo>
                <a:lnTo>
                  <a:pt x="105662" y="88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65033" y="6427058"/>
            <a:ext cx="186178" cy="180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86657" y="6425110"/>
            <a:ext cx="206046" cy="188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28145" y="6425500"/>
            <a:ext cx="140219" cy="1877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99915" y="6328126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5" h="279400">
                <a:moveTo>
                  <a:pt x="66215" y="102826"/>
                </a:moveTo>
                <a:lnTo>
                  <a:pt x="3895" y="102826"/>
                </a:lnTo>
                <a:lnTo>
                  <a:pt x="3895" y="279270"/>
                </a:lnTo>
                <a:lnTo>
                  <a:pt x="66215" y="279270"/>
                </a:lnTo>
                <a:lnTo>
                  <a:pt x="66215" y="102826"/>
                </a:lnTo>
                <a:close/>
              </a:path>
              <a:path w="70485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7"/>
                </a:lnTo>
                <a:lnTo>
                  <a:pt x="0" y="34664"/>
                </a:lnTo>
                <a:lnTo>
                  <a:pt x="2738" y="48583"/>
                </a:lnTo>
                <a:lnTo>
                  <a:pt x="10223" y="59836"/>
                </a:lnTo>
                <a:lnTo>
                  <a:pt x="21390" y="67371"/>
                </a:lnTo>
                <a:lnTo>
                  <a:pt x="35053" y="70110"/>
                </a:lnTo>
                <a:lnTo>
                  <a:pt x="48756" y="67365"/>
                </a:lnTo>
                <a:lnTo>
                  <a:pt x="59885" y="59885"/>
                </a:lnTo>
                <a:lnTo>
                  <a:pt x="67371" y="48747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6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1572" y="6424333"/>
            <a:ext cx="212276" cy="189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49684" y="6427058"/>
            <a:ext cx="186176" cy="1803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71307" y="6425110"/>
            <a:ext cx="206046" cy="188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50967" y="6321894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502"/>
                </a:lnTo>
              </a:path>
            </a:pathLst>
          </a:custGeom>
          <a:ln w="623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24581" y="6427058"/>
            <a:ext cx="186178" cy="1803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46206" y="6425110"/>
            <a:ext cx="206046" cy="188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8183" y="6328126"/>
            <a:ext cx="70485" cy="279400"/>
          </a:xfrm>
          <a:custGeom>
            <a:avLst/>
            <a:gdLst/>
            <a:ahLst/>
            <a:cxnLst/>
            <a:rect l="l" t="t" r="r" b="b"/>
            <a:pathLst>
              <a:path w="70484" h="279400">
                <a:moveTo>
                  <a:pt x="66215" y="102826"/>
                </a:moveTo>
                <a:lnTo>
                  <a:pt x="3895" y="102826"/>
                </a:lnTo>
                <a:lnTo>
                  <a:pt x="3895" y="279270"/>
                </a:lnTo>
                <a:lnTo>
                  <a:pt x="66215" y="279270"/>
                </a:lnTo>
                <a:lnTo>
                  <a:pt x="66215" y="102826"/>
                </a:lnTo>
                <a:close/>
              </a:path>
              <a:path w="70484" h="279400">
                <a:moveTo>
                  <a:pt x="35053" y="0"/>
                </a:moveTo>
                <a:lnTo>
                  <a:pt x="21516" y="2738"/>
                </a:lnTo>
                <a:lnTo>
                  <a:pt x="10370" y="10175"/>
                </a:lnTo>
                <a:lnTo>
                  <a:pt x="2793" y="21197"/>
                </a:lnTo>
                <a:lnTo>
                  <a:pt x="0" y="34664"/>
                </a:lnTo>
                <a:lnTo>
                  <a:pt x="2738" y="48583"/>
                </a:lnTo>
                <a:lnTo>
                  <a:pt x="10223" y="59836"/>
                </a:lnTo>
                <a:lnTo>
                  <a:pt x="21390" y="67371"/>
                </a:lnTo>
                <a:lnTo>
                  <a:pt x="35053" y="70110"/>
                </a:lnTo>
                <a:lnTo>
                  <a:pt x="48756" y="67365"/>
                </a:lnTo>
                <a:lnTo>
                  <a:pt x="59885" y="59885"/>
                </a:lnTo>
                <a:lnTo>
                  <a:pt x="67371" y="48747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7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83220" y="6430953"/>
            <a:ext cx="187325" cy="176530"/>
          </a:xfrm>
          <a:custGeom>
            <a:avLst/>
            <a:gdLst/>
            <a:ahLst/>
            <a:cxnLst/>
            <a:rect l="l" t="t" r="r" b="b"/>
            <a:pathLst>
              <a:path w="187325" h="176529">
                <a:moveTo>
                  <a:pt x="186959" y="0"/>
                </a:moveTo>
                <a:lnTo>
                  <a:pt x="11296" y="0"/>
                </a:lnTo>
                <a:lnTo>
                  <a:pt x="11296" y="51804"/>
                </a:lnTo>
                <a:lnTo>
                  <a:pt x="83351" y="51804"/>
                </a:lnTo>
                <a:lnTo>
                  <a:pt x="0" y="176443"/>
                </a:lnTo>
                <a:lnTo>
                  <a:pt x="178779" y="176443"/>
                </a:lnTo>
                <a:lnTo>
                  <a:pt x="178779" y="124639"/>
                </a:lnTo>
                <a:lnTo>
                  <a:pt x="104385" y="124639"/>
                </a:lnTo>
                <a:lnTo>
                  <a:pt x="186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78358" y="6430953"/>
            <a:ext cx="224790" cy="176530"/>
          </a:xfrm>
          <a:custGeom>
            <a:avLst/>
            <a:gdLst/>
            <a:ahLst/>
            <a:cxnLst/>
            <a:rect l="l" t="t" r="r" b="b"/>
            <a:pathLst>
              <a:path w="224790" h="176529">
                <a:moveTo>
                  <a:pt x="70110" y="0"/>
                </a:moveTo>
                <a:lnTo>
                  <a:pt x="0" y="0"/>
                </a:lnTo>
                <a:lnTo>
                  <a:pt x="91141" y="176443"/>
                </a:lnTo>
                <a:lnTo>
                  <a:pt x="132817" y="176443"/>
                </a:lnTo>
                <a:lnTo>
                  <a:pt x="177663" y="90363"/>
                </a:lnTo>
                <a:lnTo>
                  <a:pt x="112176" y="90363"/>
                </a:lnTo>
                <a:lnTo>
                  <a:pt x="70110" y="0"/>
                </a:lnTo>
                <a:close/>
              </a:path>
              <a:path w="224790" h="176529">
                <a:moveTo>
                  <a:pt x="224740" y="0"/>
                </a:moveTo>
                <a:lnTo>
                  <a:pt x="155020" y="0"/>
                </a:lnTo>
                <a:lnTo>
                  <a:pt x="112176" y="90363"/>
                </a:lnTo>
                <a:lnTo>
                  <a:pt x="177663" y="90363"/>
                </a:lnTo>
                <a:lnTo>
                  <a:pt x="22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09719" y="6425891"/>
            <a:ext cx="194945" cy="188595"/>
          </a:xfrm>
          <a:custGeom>
            <a:avLst/>
            <a:gdLst/>
            <a:ahLst/>
            <a:cxnLst/>
            <a:rect l="l" t="t" r="r" b="b"/>
            <a:pathLst>
              <a:path w="194945" h="188595">
                <a:moveTo>
                  <a:pt x="98154" y="0"/>
                </a:moveTo>
                <a:lnTo>
                  <a:pt x="57348" y="6627"/>
                </a:lnTo>
                <a:lnTo>
                  <a:pt x="26437" y="25560"/>
                </a:lnTo>
                <a:lnTo>
                  <a:pt x="6846" y="55375"/>
                </a:lnTo>
                <a:lnTo>
                  <a:pt x="0" y="94648"/>
                </a:lnTo>
                <a:lnTo>
                  <a:pt x="7163" y="133304"/>
                </a:lnTo>
                <a:lnTo>
                  <a:pt x="27508" y="162906"/>
                </a:lnTo>
                <a:lnTo>
                  <a:pt x="59319" y="181844"/>
                </a:lnTo>
                <a:lnTo>
                  <a:pt x="100879" y="188514"/>
                </a:lnTo>
                <a:lnTo>
                  <a:pt x="123690" y="186519"/>
                </a:lnTo>
                <a:lnTo>
                  <a:pt x="162008" y="171427"/>
                </a:lnTo>
                <a:lnTo>
                  <a:pt x="185511" y="144504"/>
                </a:lnTo>
                <a:lnTo>
                  <a:pt x="100879" y="144504"/>
                </a:lnTo>
                <a:lnTo>
                  <a:pt x="84515" y="142075"/>
                </a:lnTo>
                <a:lnTo>
                  <a:pt x="72788" y="134717"/>
                </a:lnTo>
                <a:lnTo>
                  <a:pt x="65662" y="122320"/>
                </a:lnTo>
                <a:lnTo>
                  <a:pt x="63101" y="104774"/>
                </a:lnTo>
                <a:lnTo>
                  <a:pt x="194360" y="104774"/>
                </a:lnTo>
                <a:lnTo>
                  <a:pt x="194360" y="98543"/>
                </a:lnTo>
                <a:lnTo>
                  <a:pt x="189577" y="68552"/>
                </a:lnTo>
                <a:lnTo>
                  <a:pt x="64655" y="68552"/>
                </a:lnTo>
                <a:lnTo>
                  <a:pt x="68764" y="56550"/>
                </a:lnTo>
                <a:lnTo>
                  <a:pt x="76195" y="47616"/>
                </a:lnTo>
                <a:lnTo>
                  <a:pt x="86621" y="42042"/>
                </a:lnTo>
                <a:lnTo>
                  <a:pt x="99712" y="40119"/>
                </a:lnTo>
                <a:lnTo>
                  <a:pt x="177295" y="40119"/>
                </a:lnTo>
                <a:lnTo>
                  <a:pt x="168751" y="26193"/>
                </a:lnTo>
                <a:lnTo>
                  <a:pt x="138492" y="6743"/>
                </a:lnTo>
                <a:lnTo>
                  <a:pt x="98154" y="0"/>
                </a:lnTo>
                <a:close/>
              </a:path>
              <a:path w="194945" h="188595">
                <a:moveTo>
                  <a:pt x="191635" y="127754"/>
                </a:moveTo>
                <a:lnTo>
                  <a:pt x="131652" y="127754"/>
                </a:lnTo>
                <a:lnTo>
                  <a:pt x="125639" y="135629"/>
                </a:lnTo>
                <a:lnTo>
                  <a:pt x="118895" y="140802"/>
                </a:lnTo>
                <a:lnTo>
                  <a:pt x="110837" y="143639"/>
                </a:lnTo>
                <a:lnTo>
                  <a:pt x="100879" y="144504"/>
                </a:lnTo>
                <a:lnTo>
                  <a:pt x="185511" y="144504"/>
                </a:lnTo>
                <a:lnTo>
                  <a:pt x="188432" y="137662"/>
                </a:lnTo>
                <a:lnTo>
                  <a:pt x="191635" y="127754"/>
                </a:lnTo>
                <a:close/>
              </a:path>
              <a:path w="194945" h="188595">
                <a:moveTo>
                  <a:pt x="177295" y="40119"/>
                </a:moveTo>
                <a:lnTo>
                  <a:pt x="99712" y="40119"/>
                </a:lnTo>
                <a:lnTo>
                  <a:pt x="112718" y="42042"/>
                </a:lnTo>
                <a:lnTo>
                  <a:pt x="123423" y="47616"/>
                </a:lnTo>
                <a:lnTo>
                  <a:pt x="131426" y="56550"/>
                </a:lnTo>
                <a:lnTo>
                  <a:pt x="136325" y="68552"/>
                </a:lnTo>
                <a:lnTo>
                  <a:pt x="189577" y="68552"/>
                </a:lnTo>
                <a:lnTo>
                  <a:pt x="187763" y="57182"/>
                </a:lnTo>
                <a:lnTo>
                  <a:pt x="177295" y="40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28617" y="6317611"/>
            <a:ext cx="161925" cy="296545"/>
          </a:xfrm>
          <a:custGeom>
            <a:avLst/>
            <a:gdLst/>
            <a:ahLst/>
            <a:cxnLst/>
            <a:rect l="l" t="t" r="r" b="b"/>
            <a:pathLst>
              <a:path w="161925" h="296545">
                <a:moveTo>
                  <a:pt x="22589" y="232138"/>
                </a:moveTo>
                <a:lnTo>
                  <a:pt x="0" y="276152"/>
                </a:lnTo>
                <a:lnTo>
                  <a:pt x="17260" y="285068"/>
                </a:lnTo>
                <a:lnTo>
                  <a:pt x="34666" y="291392"/>
                </a:lnTo>
                <a:lnTo>
                  <a:pt x="52363" y="295159"/>
                </a:lnTo>
                <a:lnTo>
                  <a:pt x="70498" y="296406"/>
                </a:lnTo>
                <a:lnTo>
                  <a:pt x="105171" y="291702"/>
                </a:lnTo>
                <a:lnTo>
                  <a:pt x="131699" y="278343"/>
                </a:lnTo>
                <a:lnTo>
                  <a:pt x="148660" y="257462"/>
                </a:lnTo>
                <a:lnTo>
                  <a:pt x="150281" y="250055"/>
                </a:lnTo>
                <a:lnTo>
                  <a:pt x="72445" y="250055"/>
                </a:lnTo>
                <a:lnTo>
                  <a:pt x="60877" y="248789"/>
                </a:lnTo>
                <a:lnTo>
                  <a:pt x="48249" y="245187"/>
                </a:lnTo>
                <a:lnTo>
                  <a:pt x="35256" y="239539"/>
                </a:lnTo>
                <a:lnTo>
                  <a:pt x="22589" y="232138"/>
                </a:lnTo>
                <a:close/>
              </a:path>
              <a:path w="161925" h="296545">
                <a:moveTo>
                  <a:pt x="92311" y="107110"/>
                </a:moveTo>
                <a:lnTo>
                  <a:pt x="59478" y="111559"/>
                </a:lnTo>
                <a:lnTo>
                  <a:pt x="34714" y="124296"/>
                </a:lnTo>
                <a:lnTo>
                  <a:pt x="19080" y="144411"/>
                </a:lnTo>
                <a:lnTo>
                  <a:pt x="13633" y="170988"/>
                </a:lnTo>
                <a:lnTo>
                  <a:pt x="16469" y="189228"/>
                </a:lnTo>
                <a:lnTo>
                  <a:pt x="25512" y="202976"/>
                </a:lnTo>
                <a:lnTo>
                  <a:pt x="41567" y="212998"/>
                </a:lnTo>
                <a:lnTo>
                  <a:pt x="65436" y="220064"/>
                </a:lnTo>
                <a:lnTo>
                  <a:pt x="78447" y="223382"/>
                </a:lnTo>
                <a:lnTo>
                  <a:pt x="86566" y="226735"/>
                </a:lnTo>
                <a:lnTo>
                  <a:pt x="90741" y="230745"/>
                </a:lnTo>
                <a:lnTo>
                  <a:pt x="91922" y="236034"/>
                </a:lnTo>
                <a:lnTo>
                  <a:pt x="91922" y="244213"/>
                </a:lnTo>
                <a:lnTo>
                  <a:pt x="83742" y="250055"/>
                </a:lnTo>
                <a:lnTo>
                  <a:pt x="150281" y="250055"/>
                </a:lnTo>
                <a:lnTo>
                  <a:pt x="154630" y="230191"/>
                </a:lnTo>
                <a:lnTo>
                  <a:pt x="151526" y="211027"/>
                </a:lnTo>
                <a:lnTo>
                  <a:pt x="142069" y="196062"/>
                </a:lnTo>
                <a:lnTo>
                  <a:pt x="126040" y="185113"/>
                </a:lnTo>
                <a:lnTo>
                  <a:pt x="103219" y="177998"/>
                </a:lnTo>
                <a:lnTo>
                  <a:pt x="88977" y="174585"/>
                </a:lnTo>
                <a:lnTo>
                  <a:pt x="80432" y="171427"/>
                </a:lnTo>
                <a:lnTo>
                  <a:pt x="76270" y="167758"/>
                </a:lnTo>
                <a:lnTo>
                  <a:pt x="75175" y="162810"/>
                </a:lnTo>
                <a:lnTo>
                  <a:pt x="75175" y="155797"/>
                </a:lnTo>
                <a:lnTo>
                  <a:pt x="82965" y="150346"/>
                </a:lnTo>
                <a:lnTo>
                  <a:pt x="132595" y="150346"/>
                </a:lnTo>
                <a:lnTo>
                  <a:pt x="149180" y="118407"/>
                </a:lnTo>
                <a:lnTo>
                  <a:pt x="135090" y="113191"/>
                </a:lnTo>
                <a:lnTo>
                  <a:pt x="121475" y="109691"/>
                </a:lnTo>
                <a:lnTo>
                  <a:pt x="107496" y="107725"/>
                </a:lnTo>
                <a:lnTo>
                  <a:pt x="92311" y="107110"/>
                </a:lnTo>
                <a:close/>
              </a:path>
              <a:path w="161925" h="296545">
                <a:moveTo>
                  <a:pt x="132595" y="150346"/>
                </a:moveTo>
                <a:lnTo>
                  <a:pt x="94258" y="150346"/>
                </a:lnTo>
                <a:lnTo>
                  <a:pt x="102511" y="150863"/>
                </a:lnTo>
                <a:lnTo>
                  <a:pt x="110910" y="152439"/>
                </a:lnTo>
                <a:lnTo>
                  <a:pt x="119454" y="155111"/>
                </a:lnTo>
                <a:lnTo>
                  <a:pt x="128145" y="158915"/>
                </a:lnTo>
                <a:lnTo>
                  <a:pt x="132595" y="150346"/>
                </a:lnTo>
                <a:close/>
              </a:path>
              <a:path w="161925" h="296545">
                <a:moveTo>
                  <a:pt x="34667" y="0"/>
                </a:moveTo>
                <a:lnTo>
                  <a:pt x="8178" y="29991"/>
                </a:lnTo>
                <a:lnTo>
                  <a:pt x="84521" y="87246"/>
                </a:lnTo>
                <a:lnTo>
                  <a:pt x="150624" y="38171"/>
                </a:lnTo>
                <a:lnTo>
                  <a:pt x="84521" y="38171"/>
                </a:lnTo>
                <a:lnTo>
                  <a:pt x="34667" y="0"/>
                </a:lnTo>
                <a:close/>
              </a:path>
              <a:path w="161925" h="296545">
                <a:moveTo>
                  <a:pt x="133988" y="0"/>
                </a:moveTo>
                <a:lnTo>
                  <a:pt x="84521" y="38171"/>
                </a:lnTo>
                <a:lnTo>
                  <a:pt x="150624" y="38171"/>
                </a:lnTo>
                <a:lnTo>
                  <a:pt x="161643" y="29991"/>
                </a:lnTo>
                <a:lnTo>
                  <a:pt x="133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57251" y="648275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639"/>
                </a:lnTo>
              </a:path>
            </a:pathLst>
          </a:custGeom>
          <a:ln w="62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05450" y="64568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07" y="0"/>
                </a:lnTo>
              </a:path>
            </a:pathLst>
          </a:custGeom>
          <a:ln w="518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26091" y="6377983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5" h="53339">
                <a:moveTo>
                  <a:pt x="62320" y="0"/>
                </a:moveTo>
                <a:lnTo>
                  <a:pt x="0" y="0"/>
                </a:lnTo>
                <a:lnTo>
                  <a:pt x="0" y="52970"/>
                </a:lnTo>
                <a:lnTo>
                  <a:pt x="62320" y="52970"/>
                </a:lnTo>
                <a:lnTo>
                  <a:pt x="62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44111" y="6425110"/>
            <a:ext cx="206046" cy="188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93781" y="6328126"/>
            <a:ext cx="70485" cy="368300"/>
          </a:xfrm>
          <a:custGeom>
            <a:avLst/>
            <a:gdLst/>
            <a:ahLst/>
            <a:cxnLst/>
            <a:rect l="l" t="t" r="r" b="b"/>
            <a:pathLst>
              <a:path w="70484" h="368300">
                <a:moveTo>
                  <a:pt x="66213" y="102826"/>
                </a:moveTo>
                <a:lnTo>
                  <a:pt x="3895" y="102826"/>
                </a:lnTo>
                <a:lnTo>
                  <a:pt x="3895" y="367686"/>
                </a:lnTo>
                <a:lnTo>
                  <a:pt x="66213" y="367686"/>
                </a:lnTo>
                <a:lnTo>
                  <a:pt x="66213" y="102826"/>
                </a:lnTo>
                <a:close/>
              </a:path>
              <a:path w="70484" h="368300">
                <a:moveTo>
                  <a:pt x="35053" y="0"/>
                </a:moveTo>
                <a:lnTo>
                  <a:pt x="21515" y="2738"/>
                </a:lnTo>
                <a:lnTo>
                  <a:pt x="10370" y="10175"/>
                </a:lnTo>
                <a:lnTo>
                  <a:pt x="2793" y="21197"/>
                </a:lnTo>
                <a:lnTo>
                  <a:pt x="0" y="34664"/>
                </a:lnTo>
                <a:lnTo>
                  <a:pt x="2738" y="48583"/>
                </a:lnTo>
                <a:lnTo>
                  <a:pt x="10222" y="59836"/>
                </a:lnTo>
                <a:lnTo>
                  <a:pt x="21389" y="67371"/>
                </a:lnTo>
                <a:lnTo>
                  <a:pt x="35053" y="70110"/>
                </a:lnTo>
                <a:lnTo>
                  <a:pt x="48756" y="67365"/>
                </a:lnTo>
                <a:lnTo>
                  <a:pt x="59885" y="59885"/>
                </a:lnTo>
                <a:lnTo>
                  <a:pt x="67371" y="48747"/>
                </a:lnTo>
                <a:lnTo>
                  <a:pt x="70110" y="35053"/>
                </a:lnTo>
                <a:lnTo>
                  <a:pt x="67371" y="21361"/>
                </a:lnTo>
                <a:lnTo>
                  <a:pt x="59885" y="10224"/>
                </a:lnTo>
                <a:lnTo>
                  <a:pt x="48716" y="2732"/>
                </a:lnTo>
                <a:lnTo>
                  <a:pt x="35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95438" y="6425110"/>
            <a:ext cx="206046" cy="188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12963" y="6326168"/>
            <a:ext cx="217170" cy="294005"/>
          </a:xfrm>
          <a:custGeom>
            <a:avLst/>
            <a:gdLst/>
            <a:ahLst/>
            <a:cxnLst/>
            <a:rect l="l" t="t" r="r" b="b"/>
            <a:pathLst>
              <a:path w="217170" h="294004">
                <a:moveTo>
                  <a:pt x="71931" y="194666"/>
                </a:moveTo>
                <a:lnTo>
                  <a:pt x="0" y="194666"/>
                </a:lnTo>
                <a:lnTo>
                  <a:pt x="1023" y="206527"/>
                </a:lnTo>
                <a:lnTo>
                  <a:pt x="31967" y="263588"/>
                </a:lnTo>
                <a:lnTo>
                  <a:pt x="80405" y="290081"/>
                </a:lnTo>
                <a:lnTo>
                  <a:pt x="110948" y="293422"/>
                </a:lnTo>
                <a:lnTo>
                  <a:pt x="153753" y="286824"/>
                </a:lnTo>
                <a:lnTo>
                  <a:pt x="187300" y="268376"/>
                </a:lnTo>
                <a:lnTo>
                  <a:pt x="209189" y="240099"/>
                </a:lnTo>
                <a:lnTo>
                  <a:pt x="210846" y="232459"/>
                </a:lnTo>
                <a:lnTo>
                  <a:pt x="110542" y="232459"/>
                </a:lnTo>
                <a:lnTo>
                  <a:pt x="95136" y="229925"/>
                </a:lnTo>
                <a:lnTo>
                  <a:pt x="83312" y="222553"/>
                </a:lnTo>
                <a:lnTo>
                  <a:pt x="75450" y="210686"/>
                </a:lnTo>
                <a:lnTo>
                  <a:pt x="71931" y="194666"/>
                </a:lnTo>
                <a:close/>
              </a:path>
              <a:path w="217170" h="294004">
                <a:moveTo>
                  <a:pt x="204800" y="160528"/>
                </a:moveTo>
                <a:lnTo>
                  <a:pt x="110135" y="160528"/>
                </a:lnTo>
                <a:lnTo>
                  <a:pt x="124485" y="163385"/>
                </a:lnTo>
                <a:lnTo>
                  <a:pt x="136245" y="171196"/>
                </a:lnTo>
                <a:lnTo>
                  <a:pt x="144196" y="182817"/>
                </a:lnTo>
                <a:lnTo>
                  <a:pt x="147118" y="197104"/>
                </a:lnTo>
                <a:lnTo>
                  <a:pt x="144374" y="211199"/>
                </a:lnTo>
                <a:lnTo>
                  <a:pt x="136754" y="222400"/>
                </a:lnTo>
                <a:lnTo>
                  <a:pt x="125171" y="229792"/>
                </a:lnTo>
                <a:lnTo>
                  <a:pt x="110542" y="232459"/>
                </a:lnTo>
                <a:lnTo>
                  <a:pt x="210846" y="232459"/>
                </a:lnTo>
                <a:lnTo>
                  <a:pt x="217018" y="204011"/>
                </a:lnTo>
                <a:lnTo>
                  <a:pt x="215749" y="189293"/>
                </a:lnTo>
                <a:lnTo>
                  <a:pt x="212040" y="175260"/>
                </a:lnTo>
                <a:lnTo>
                  <a:pt x="206046" y="162293"/>
                </a:lnTo>
                <a:lnTo>
                  <a:pt x="204800" y="160528"/>
                </a:lnTo>
                <a:close/>
              </a:path>
              <a:path w="217170" h="294004">
                <a:moveTo>
                  <a:pt x="97942" y="114606"/>
                </a:moveTo>
                <a:lnTo>
                  <a:pt x="97942" y="162557"/>
                </a:lnTo>
                <a:lnTo>
                  <a:pt x="103633" y="160934"/>
                </a:lnTo>
                <a:lnTo>
                  <a:pt x="106070" y="160528"/>
                </a:lnTo>
                <a:lnTo>
                  <a:pt x="204800" y="160528"/>
                </a:lnTo>
                <a:lnTo>
                  <a:pt x="197918" y="150775"/>
                </a:lnTo>
                <a:lnTo>
                  <a:pt x="192781" y="145205"/>
                </a:lnTo>
                <a:lnTo>
                  <a:pt x="187301" y="140970"/>
                </a:lnTo>
                <a:lnTo>
                  <a:pt x="180830" y="137572"/>
                </a:lnTo>
                <a:lnTo>
                  <a:pt x="172721" y="134517"/>
                </a:lnTo>
                <a:lnTo>
                  <a:pt x="185629" y="123862"/>
                </a:lnTo>
                <a:lnTo>
                  <a:pt x="191887" y="115008"/>
                </a:lnTo>
                <a:lnTo>
                  <a:pt x="106070" y="115008"/>
                </a:lnTo>
                <a:lnTo>
                  <a:pt x="97942" y="114606"/>
                </a:lnTo>
                <a:close/>
              </a:path>
              <a:path w="217170" h="294004">
                <a:moveTo>
                  <a:pt x="197633" y="57707"/>
                </a:moveTo>
                <a:lnTo>
                  <a:pt x="108507" y="57707"/>
                </a:lnTo>
                <a:lnTo>
                  <a:pt x="119684" y="59727"/>
                </a:lnTo>
                <a:lnTo>
                  <a:pt x="128423" y="65328"/>
                </a:lnTo>
                <a:lnTo>
                  <a:pt x="134113" y="73824"/>
                </a:lnTo>
                <a:lnTo>
                  <a:pt x="136145" y="84531"/>
                </a:lnTo>
                <a:lnTo>
                  <a:pt x="133960" y="97008"/>
                </a:lnTo>
                <a:lnTo>
                  <a:pt x="127813" y="106627"/>
                </a:lnTo>
                <a:lnTo>
                  <a:pt x="118313" y="112818"/>
                </a:lnTo>
                <a:lnTo>
                  <a:pt x="106070" y="115008"/>
                </a:lnTo>
                <a:lnTo>
                  <a:pt x="191887" y="115008"/>
                </a:lnTo>
                <a:lnTo>
                  <a:pt x="194615" y="111149"/>
                </a:lnTo>
                <a:lnTo>
                  <a:pt x="199867" y="95998"/>
                </a:lnTo>
                <a:lnTo>
                  <a:pt x="201575" y="78030"/>
                </a:lnTo>
                <a:lnTo>
                  <a:pt x="197633" y="57707"/>
                </a:lnTo>
                <a:close/>
              </a:path>
              <a:path w="217170" h="294004">
                <a:moveTo>
                  <a:pt x="114199" y="0"/>
                </a:moveTo>
                <a:lnTo>
                  <a:pt x="62890" y="11632"/>
                </a:lnTo>
                <a:lnTo>
                  <a:pt x="28040" y="44297"/>
                </a:lnTo>
                <a:lnTo>
                  <a:pt x="14224" y="88596"/>
                </a:lnTo>
                <a:lnTo>
                  <a:pt x="79654" y="88596"/>
                </a:lnTo>
                <a:lnTo>
                  <a:pt x="82048" y="75539"/>
                </a:lnTo>
                <a:lnTo>
                  <a:pt x="87833" y="65836"/>
                </a:lnTo>
                <a:lnTo>
                  <a:pt x="96741" y="59790"/>
                </a:lnTo>
                <a:lnTo>
                  <a:pt x="108507" y="57707"/>
                </a:lnTo>
                <a:lnTo>
                  <a:pt x="197633" y="57707"/>
                </a:lnTo>
                <a:lnTo>
                  <a:pt x="195352" y="45948"/>
                </a:lnTo>
                <a:lnTo>
                  <a:pt x="177698" y="21335"/>
                </a:lnTo>
                <a:lnTo>
                  <a:pt x="150139" y="5562"/>
                </a:lnTo>
                <a:lnTo>
                  <a:pt x="114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821" y="4639104"/>
            <a:ext cx="591820" cy="473075"/>
          </a:xfrm>
          <a:custGeom>
            <a:avLst/>
            <a:gdLst/>
            <a:ahLst/>
            <a:cxnLst/>
            <a:rect l="l" t="t" r="r" b="b"/>
            <a:pathLst>
              <a:path w="591819" h="473075">
                <a:moveTo>
                  <a:pt x="0" y="0"/>
                </a:moveTo>
                <a:lnTo>
                  <a:pt x="591332" y="0"/>
                </a:lnTo>
                <a:lnTo>
                  <a:pt x="591332" y="473035"/>
                </a:lnTo>
                <a:lnTo>
                  <a:pt x="0" y="473035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1" y="0"/>
            <a:ext cx="9134475" cy="6858000"/>
          </a:xfrm>
          <a:custGeom>
            <a:avLst/>
            <a:gdLst/>
            <a:ahLst/>
            <a:cxnLst/>
            <a:rect l="l" t="t" r="r" b="b"/>
            <a:pathLst>
              <a:path w="9134475" h="6858000">
                <a:moveTo>
                  <a:pt x="9134398" y="0"/>
                </a:moveTo>
                <a:lnTo>
                  <a:pt x="0" y="0"/>
                </a:lnTo>
                <a:lnTo>
                  <a:pt x="7649633" y="6858000"/>
                </a:lnTo>
                <a:lnTo>
                  <a:pt x="9134398" y="6858000"/>
                </a:lnTo>
                <a:lnTo>
                  <a:pt x="9134398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863"/>
            <a:ext cx="7731759" cy="6840220"/>
          </a:xfrm>
          <a:custGeom>
            <a:avLst/>
            <a:gdLst/>
            <a:ahLst/>
            <a:cxnLst/>
            <a:rect l="l" t="t" r="r" b="b"/>
            <a:pathLst>
              <a:path w="7731759" h="6840220">
                <a:moveTo>
                  <a:pt x="48243" y="0"/>
                </a:moveTo>
                <a:lnTo>
                  <a:pt x="0" y="54563"/>
                </a:lnTo>
                <a:lnTo>
                  <a:pt x="0" y="97225"/>
                </a:lnTo>
                <a:lnTo>
                  <a:pt x="7603421" y="6840136"/>
                </a:lnTo>
                <a:lnTo>
                  <a:pt x="7708542" y="6840136"/>
                </a:lnTo>
                <a:lnTo>
                  <a:pt x="7731726" y="6813913"/>
                </a:lnTo>
                <a:lnTo>
                  <a:pt x="48243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9155" y="304801"/>
            <a:ext cx="4997512" cy="588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131" y="4194211"/>
            <a:ext cx="320675" cy="308610"/>
          </a:xfrm>
          <a:custGeom>
            <a:avLst/>
            <a:gdLst/>
            <a:ahLst/>
            <a:cxnLst/>
            <a:rect l="l" t="t" r="r" b="b"/>
            <a:pathLst>
              <a:path w="320675" h="308610">
                <a:moveTo>
                  <a:pt x="160152" y="0"/>
                </a:moveTo>
                <a:lnTo>
                  <a:pt x="102318" y="9440"/>
                </a:lnTo>
                <a:lnTo>
                  <a:pt x="54251" y="36461"/>
                </a:lnTo>
                <a:lnTo>
                  <a:pt x="14267" y="88596"/>
                </a:lnTo>
                <a:lnTo>
                  <a:pt x="0" y="151477"/>
                </a:lnTo>
                <a:lnTo>
                  <a:pt x="7770" y="202484"/>
                </a:lnTo>
                <a:lnTo>
                  <a:pt x="29665" y="245783"/>
                </a:lnTo>
                <a:lnTo>
                  <a:pt x="63560" y="279290"/>
                </a:lnTo>
                <a:lnTo>
                  <a:pt x="107331" y="300922"/>
                </a:lnTo>
                <a:lnTo>
                  <a:pt x="158852" y="308596"/>
                </a:lnTo>
                <a:lnTo>
                  <a:pt x="189458" y="306317"/>
                </a:lnTo>
                <a:lnTo>
                  <a:pt x="243019" y="288086"/>
                </a:lnTo>
                <a:lnTo>
                  <a:pt x="289182" y="247891"/>
                </a:lnTo>
                <a:lnTo>
                  <a:pt x="296493" y="235677"/>
                </a:lnTo>
                <a:lnTo>
                  <a:pt x="160152" y="235677"/>
                </a:lnTo>
                <a:lnTo>
                  <a:pt x="128177" y="229262"/>
                </a:lnTo>
                <a:lnTo>
                  <a:pt x="102264" y="211698"/>
                </a:lnTo>
                <a:lnTo>
                  <a:pt x="84895" y="185507"/>
                </a:lnTo>
                <a:lnTo>
                  <a:pt x="78554" y="153212"/>
                </a:lnTo>
                <a:lnTo>
                  <a:pt x="85017" y="122173"/>
                </a:lnTo>
                <a:lnTo>
                  <a:pt x="102589" y="96626"/>
                </a:lnTo>
                <a:lnTo>
                  <a:pt x="128542" y="79299"/>
                </a:lnTo>
                <a:lnTo>
                  <a:pt x="160152" y="72918"/>
                </a:lnTo>
                <a:lnTo>
                  <a:pt x="297292" y="72918"/>
                </a:lnTo>
                <a:lnTo>
                  <a:pt x="296506" y="71378"/>
                </a:lnTo>
                <a:lnTo>
                  <a:pt x="278643" y="48611"/>
                </a:lnTo>
                <a:lnTo>
                  <a:pt x="253903" y="27283"/>
                </a:lnTo>
                <a:lnTo>
                  <a:pt x="225908" y="12099"/>
                </a:lnTo>
                <a:lnTo>
                  <a:pt x="194658" y="3018"/>
                </a:lnTo>
                <a:lnTo>
                  <a:pt x="160152" y="0"/>
                </a:lnTo>
                <a:close/>
              </a:path>
              <a:path w="320675" h="308610">
                <a:moveTo>
                  <a:pt x="297292" y="72918"/>
                </a:moveTo>
                <a:lnTo>
                  <a:pt x="160152" y="72918"/>
                </a:lnTo>
                <a:lnTo>
                  <a:pt x="191945" y="79313"/>
                </a:lnTo>
                <a:lnTo>
                  <a:pt x="217879" y="96735"/>
                </a:lnTo>
                <a:lnTo>
                  <a:pt x="235348" y="122539"/>
                </a:lnTo>
                <a:lnTo>
                  <a:pt x="241750" y="154080"/>
                </a:lnTo>
                <a:lnTo>
                  <a:pt x="235348" y="185873"/>
                </a:lnTo>
                <a:lnTo>
                  <a:pt x="217879" y="211806"/>
                </a:lnTo>
                <a:lnTo>
                  <a:pt x="191945" y="229276"/>
                </a:lnTo>
                <a:lnTo>
                  <a:pt x="160152" y="235677"/>
                </a:lnTo>
                <a:lnTo>
                  <a:pt x="296493" y="235677"/>
                </a:lnTo>
                <a:lnTo>
                  <a:pt x="306203" y="219455"/>
                </a:lnTo>
                <a:lnTo>
                  <a:pt x="316715" y="187846"/>
                </a:lnTo>
                <a:lnTo>
                  <a:pt x="320309" y="154080"/>
                </a:lnTo>
                <a:lnTo>
                  <a:pt x="317583" y="124722"/>
                </a:lnTo>
                <a:lnTo>
                  <a:pt x="309567" y="96951"/>
                </a:lnTo>
                <a:lnTo>
                  <a:pt x="297292" y="7291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675" y="4174247"/>
            <a:ext cx="229870" cy="325120"/>
          </a:xfrm>
          <a:custGeom>
            <a:avLst/>
            <a:gdLst/>
            <a:ahLst/>
            <a:cxnLst/>
            <a:rect l="l" t="t" r="r" b="b"/>
            <a:pathLst>
              <a:path w="229869" h="325120">
                <a:moveTo>
                  <a:pt x="197756" y="296440"/>
                </a:moveTo>
                <a:lnTo>
                  <a:pt x="69444" y="296440"/>
                </a:lnTo>
                <a:lnTo>
                  <a:pt x="81625" y="309087"/>
                </a:lnTo>
                <a:lnTo>
                  <a:pt x="95596" y="317869"/>
                </a:lnTo>
                <a:lnTo>
                  <a:pt x="111682" y="322989"/>
                </a:lnTo>
                <a:lnTo>
                  <a:pt x="130209" y="324651"/>
                </a:lnTo>
                <a:lnTo>
                  <a:pt x="169358" y="316534"/>
                </a:lnTo>
                <a:lnTo>
                  <a:pt x="197756" y="296440"/>
                </a:lnTo>
                <a:close/>
              </a:path>
              <a:path w="229869" h="325120">
                <a:moveTo>
                  <a:pt x="69444" y="0"/>
                </a:moveTo>
                <a:lnTo>
                  <a:pt x="0" y="0"/>
                </a:lnTo>
                <a:lnTo>
                  <a:pt x="0" y="318142"/>
                </a:lnTo>
                <a:lnTo>
                  <a:pt x="69444" y="318142"/>
                </a:lnTo>
                <a:lnTo>
                  <a:pt x="69444" y="296440"/>
                </a:lnTo>
                <a:lnTo>
                  <a:pt x="197756" y="296440"/>
                </a:lnTo>
                <a:lnTo>
                  <a:pt x="200900" y="294216"/>
                </a:lnTo>
                <a:lnTo>
                  <a:pt x="219423" y="264758"/>
                </a:lnTo>
                <a:lnTo>
                  <a:pt x="112414" y="264758"/>
                </a:lnTo>
                <a:lnTo>
                  <a:pt x="94739" y="261245"/>
                </a:lnTo>
                <a:lnTo>
                  <a:pt x="80402" y="251628"/>
                </a:lnTo>
                <a:lnTo>
                  <a:pt x="70786" y="237291"/>
                </a:lnTo>
                <a:lnTo>
                  <a:pt x="67273" y="219617"/>
                </a:lnTo>
                <a:lnTo>
                  <a:pt x="70786" y="202195"/>
                </a:lnTo>
                <a:lnTo>
                  <a:pt x="80402" y="187987"/>
                </a:lnTo>
                <a:lnTo>
                  <a:pt x="94739" y="178418"/>
                </a:lnTo>
                <a:lnTo>
                  <a:pt x="112414" y="174912"/>
                </a:lnTo>
                <a:lnTo>
                  <a:pt x="220055" y="174912"/>
                </a:lnTo>
                <a:lnTo>
                  <a:pt x="201117" y="144966"/>
                </a:lnTo>
                <a:lnTo>
                  <a:pt x="194916" y="140625"/>
                </a:lnTo>
                <a:lnTo>
                  <a:pt x="69444" y="140625"/>
                </a:lnTo>
                <a:lnTo>
                  <a:pt x="69444" y="0"/>
                </a:lnTo>
                <a:close/>
              </a:path>
              <a:path w="229869" h="325120">
                <a:moveTo>
                  <a:pt x="220055" y="174912"/>
                </a:moveTo>
                <a:lnTo>
                  <a:pt x="112414" y="174912"/>
                </a:lnTo>
                <a:lnTo>
                  <a:pt x="129836" y="178431"/>
                </a:lnTo>
                <a:lnTo>
                  <a:pt x="144043" y="188095"/>
                </a:lnTo>
                <a:lnTo>
                  <a:pt x="153612" y="202561"/>
                </a:lnTo>
                <a:lnTo>
                  <a:pt x="157118" y="220484"/>
                </a:lnTo>
                <a:lnTo>
                  <a:pt x="153550" y="237473"/>
                </a:lnTo>
                <a:lnTo>
                  <a:pt x="143880" y="251573"/>
                </a:lnTo>
                <a:lnTo>
                  <a:pt x="129652" y="261197"/>
                </a:lnTo>
                <a:lnTo>
                  <a:pt x="112414" y="264758"/>
                </a:lnTo>
                <a:lnTo>
                  <a:pt x="219423" y="264758"/>
                </a:lnTo>
                <a:lnTo>
                  <a:pt x="221943" y="260749"/>
                </a:lnTo>
                <a:lnTo>
                  <a:pt x="229600" y="219185"/>
                </a:lnTo>
                <a:lnTo>
                  <a:pt x="222011" y="178006"/>
                </a:lnTo>
                <a:lnTo>
                  <a:pt x="220055" y="174912"/>
                </a:lnTo>
                <a:close/>
              </a:path>
              <a:path w="229869" h="325120">
                <a:moveTo>
                  <a:pt x="130641" y="115018"/>
                </a:moveTo>
                <a:lnTo>
                  <a:pt x="112901" y="116517"/>
                </a:lnTo>
                <a:lnTo>
                  <a:pt x="97114" y="121149"/>
                </a:lnTo>
                <a:lnTo>
                  <a:pt x="82791" y="129117"/>
                </a:lnTo>
                <a:lnTo>
                  <a:pt x="69444" y="140625"/>
                </a:lnTo>
                <a:lnTo>
                  <a:pt x="194916" y="140625"/>
                </a:lnTo>
                <a:lnTo>
                  <a:pt x="169724" y="122993"/>
                </a:lnTo>
                <a:lnTo>
                  <a:pt x="130641" y="11501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2601" y="4181191"/>
            <a:ext cx="78740" cy="410209"/>
          </a:xfrm>
          <a:custGeom>
            <a:avLst/>
            <a:gdLst/>
            <a:ahLst/>
            <a:cxnLst/>
            <a:rect l="l" t="t" r="r" b="b"/>
            <a:pathLst>
              <a:path w="78740" h="410210">
                <a:moveTo>
                  <a:pt x="73785" y="114583"/>
                </a:moveTo>
                <a:lnTo>
                  <a:pt x="4340" y="114583"/>
                </a:lnTo>
                <a:lnTo>
                  <a:pt x="4340" y="409722"/>
                </a:lnTo>
                <a:lnTo>
                  <a:pt x="73785" y="409722"/>
                </a:lnTo>
                <a:lnTo>
                  <a:pt x="73785" y="114583"/>
                </a:lnTo>
                <a:close/>
              </a:path>
              <a:path w="78740" h="410210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1" y="54138"/>
                </a:lnTo>
                <a:lnTo>
                  <a:pt x="11393" y="66678"/>
                </a:lnTo>
                <a:lnTo>
                  <a:pt x="23804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2" y="66732"/>
                </a:lnTo>
                <a:lnTo>
                  <a:pt x="75074" y="54321"/>
                </a:lnTo>
                <a:lnTo>
                  <a:pt x="78126" y="39062"/>
                </a:lnTo>
                <a:lnTo>
                  <a:pt x="75074" y="23804"/>
                </a:lnTo>
                <a:lnTo>
                  <a:pt x="66732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5882" y="4289266"/>
            <a:ext cx="229600" cy="209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2393" y="4295775"/>
            <a:ext cx="250433" cy="196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262" y="4181191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2" y="114583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2078" y="4174247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142"/>
                </a:lnTo>
              </a:path>
            </a:pathLst>
          </a:custGeom>
          <a:ln w="69444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9766" y="4181191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2" y="114583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7213" y="4288830"/>
            <a:ext cx="172311" cy="210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4677" y="4292301"/>
            <a:ext cx="333375" cy="200660"/>
          </a:xfrm>
          <a:custGeom>
            <a:avLst/>
            <a:gdLst/>
            <a:ahLst/>
            <a:cxnLst/>
            <a:rect l="l" t="t" r="r" b="b"/>
            <a:pathLst>
              <a:path w="333375" h="200660">
                <a:moveTo>
                  <a:pt x="69443" y="3473"/>
                </a:moveTo>
                <a:lnTo>
                  <a:pt x="0" y="3473"/>
                </a:lnTo>
                <a:lnTo>
                  <a:pt x="0" y="200088"/>
                </a:lnTo>
                <a:lnTo>
                  <a:pt x="69443" y="200088"/>
                </a:lnTo>
                <a:lnTo>
                  <a:pt x="69443" y="102866"/>
                </a:lnTo>
                <a:lnTo>
                  <a:pt x="69665" y="92931"/>
                </a:lnTo>
                <a:lnTo>
                  <a:pt x="85611" y="57781"/>
                </a:lnTo>
                <a:lnTo>
                  <a:pt x="101563" y="52952"/>
                </a:lnTo>
                <a:lnTo>
                  <a:pt x="331415" y="52952"/>
                </a:lnTo>
                <a:lnTo>
                  <a:pt x="330240" y="45736"/>
                </a:lnTo>
                <a:lnTo>
                  <a:pt x="327368" y="36892"/>
                </a:lnTo>
                <a:lnTo>
                  <a:pt x="199652" y="36892"/>
                </a:lnTo>
                <a:lnTo>
                  <a:pt x="192560" y="27777"/>
                </a:lnTo>
                <a:lnTo>
                  <a:pt x="69443" y="27777"/>
                </a:lnTo>
                <a:lnTo>
                  <a:pt x="69443" y="3473"/>
                </a:lnTo>
                <a:close/>
              </a:path>
              <a:path w="333375" h="200660">
                <a:moveTo>
                  <a:pt x="331415" y="52952"/>
                </a:moveTo>
                <a:lnTo>
                  <a:pt x="101563" y="52952"/>
                </a:lnTo>
                <a:lnTo>
                  <a:pt x="109978" y="54342"/>
                </a:lnTo>
                <a:lnTo>
                  <a:pt x="117784" y="58214"/>
                </a:lnTo>
                <a:lnTo>
                  <a:pt x="131512" y="200088"/>
                </a:lnTo>
                <a:lnTo>
                  <a:pt x="200955" y="200088"/>
                </a:lnTo>
                <a:lnTo>
                  <a:pt x="200955" y="102866"/>
                </a:lnTo>
                <a:lnTo>
                  <a:pt x="201213" y="92931"/>
                </a:lnTo>
                <a:lnTo>
                  <a:pt x="225687" y="55577"/>
                </a:lnTo>
                <a:lnTo>
                  <a:pt x="234374" y="54255"/>
                </a:lnTo>
                <a:lnTo>
                  <a:pt x="331627" y="54255"/>
                </a:lnTo>
                <a:lnTo>
                  <a:pt x="331415" y="52952"/>
                </a:lnTo>
                <a:close/>
              </a:path>
              <a:path w="333375" h="200660">
                <a:moveTo>
                  <a:pt x="331627" y="54255"/>
                </a:moveTo>
                <a:lnTo>
                  <a:pt x="234374" y="54255"/>
                </a:lnTo>
                <a:lnTo>
                  <a:pt x="242459" y="55442"/>
                </a:lnTo>
                <a:lnTo>
                  <a:pt x="249566" y="58866"/>
                </a:lnTo>
                <a:lnTo>
                  <a:pt x="263455" y="200088"/>
                </a:lnTo>
                <a:lnTo>
                  <a:pt x="332900" y="200088"/>
                </a:lnTo>
                <a:lnTo>
                  <a:pt x="332860" y="71615"/>
                </a:lnTo>
                <a:lnTo>
                  <a:pt x="332299" y="59300"/>
                </a:lnTo>
                <a:lnTo>
                  <a:pt x="332201" y="57781"/>
                </a:lnTo>
                <a:lnTo>
                  <a:pt x="331627" y="54255"/>
                </a:lnTo>
                <a:close/>
              </a:path>
              <a:path w="333375" h="200660">
                <a:moveTo>
                  <a:pt x="266494" y="0"/>
                </a:moveTo>
                <a:lnTo>
                  <a:pt x="245978" y="2346"/>
                </a:lnTo>
                <a:lnTo>
                  <a:pt x="228026" y="9332"/>
                </a:lnTo>
                <a:lnTo>
                  <a:pt x="212598" y="20875"/>
                </a:lnTo>
                <a:lnTo>
                  <a:pt x="199652" y="36892"/>
                </a:lnTo>
                <a:lnTo>
                  <a:pt x="327368" y="36892"/>
                </a:lnTo>
                <a:lnTo>
                  <a:pt x="298827" y="7053"/>
                </a:lnTo>
                <a:lnTo>
                  <a:pt x="266494" y="0"/>
                </a:lnTo>
                <a:close/>
              </a:path>
              <a:path w="333375" h="200660">
                <a:moveTo>
                  <a:pt x="133247" y="435"/>
                </a:moveTo>
                <a:lnTo>
                  <a:pt x="115160" y="1900"/>
                </a:lnTo>
                <a:lnTo>
                  <a:pt x="99229" y="6620"/>
                </a:lnTo>
                <a:lnTo>
                  <a:pt x="84357" y="15083"/>
                </a:lnTo>
                <a:lnTo>
                  <a:pt x="69443" y="27777"/>
                </a:lnTo>
                <a:lnTo>
                  <a:pt x="192560" y="27777"/>
                </a:lnTo>
                <a:lnTo>
                  <a:pt x="186957" y="20577"/>
                </a:lnTo>
                <a:lnTo>
                  <a:pt x="171983" y="9225"/>
                </a:lnTo>
                <a:lnTo>
                  <a:pt x="154242" y="2592"/>
                </a:lnTo>
                <a:lnTo>
                  <a:pt x="133247" y="43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7507" y="4288395"/>
            <a:ext cx="236545" cy="211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9981" y="4696815"/>
            <a:ext cx="229870" cy="325120"/>
          </a:xfrm>
          <a:custGeom>
            <a:avLst/>
            <a:gdLst/>
            <a:ahLst/>
            <a:cxnLst/>
            <a:rect l="l" t="t" r="r" b="b"/>
            <a:pathLst>
              <a:path w="229869" h="325120">
                <a:moveTo>
                  <a:pt x="197754" y="296442"/>
                </a:moveTo>
                <a:lnTo>
                  <a:pt x="69443" y="296442"/>
                </a:lnTo>
                <a:lnTo>
                  <a:pt x="81624" y="309089"/>
                </a:lnTo>
                <a:lnTo>
                  <a:pt x="95594" y="317870"/>
                </a:lnTo>
                <a:lnTo>
                  <a:pt x="111681" y="322990"/>
                </a:lnTo>
                <a:lnTo>
                  <a:pt x="130208" y="324651"/>
                </a:lnTo>
                <a:lnTo>
                  <a:pt x="169358" y="316534"/>
                </a:lnTo>
                <a:lnTo>
                  <a:pt x="197754" y="296442"/>
                </a:lnTo>
                <a:close/>
              </a:path>
              <a:path w="229869" h="325120">
                <a:moveTo>
                  <a:pt x="69443" y="0"/>
                </a:moveTo>
                <a:lnTo>
                  <a:pt x="0" y="0"/>
                </a:lnTo>
                <a:lnTo>
                  <a:pt x="0" y="318142"/>
                </a:lnTo>
                <a:lnTo>
                  <a:pt x="69443" y="318142"/>
                </a:lnTo>
                <a:lnTo>
                  <a:pt x="69443" y="296442"/>
                </a:lnTo>
                <a:lnTo>
                  <a:pt x="197754" y="296442"/>
                </a:lnTo>
                <a:lnTo>
                  <a:pt x="200899" y="294216"/>
                </a:lnTo>
                <a:lnTo>
                  <a:pt x="219423" y="264758"/>
                </a:lnTo>
                <a:lnTo>
                  <a:pt x="112414" y="264758"/>
                </a:lnTo>
                <a:lnTo>
                  <a:pt x="94739" y="261245"/>
                </a:lnTo>
                <a:lnTo>
                  <a:pt x="80402" y="251628"/>
                </a:lnTo>
                <a:lnTo>
                  <a:pt x="70786" y="237291"/>
                </a:lnTo>
                <a:lnTo>
                  <a:pt x="67273" y="219618"/>
                </a:lnTo>
                <a:lnTo>
                  <a:pt x="70786" y="202196"/>
                </a:lnTo>
                <a:lnTo>
                  <a:pt x="80402" y="187988"/>
                </a:lnTo>
                <a:lnTo>
                  <a:pt x="94739" y="178419"/>
                </a:lnTo>
                <a:lnTo>
                  <a:pt x="112414" y="174913"/>
                </a:lnTo>
                <a:lnTo>
                  <a:pt x="220055" y="174913"/>
                </a:lnTo>
                <a:lnTo>
                  <a:pt x="201117" y="144967"/>
                </a:lnTo>
                <a:lnTo>
                  <a:pt x="194916" y="140627"/>
                </a:lnTo>
                <a:lnTo>
                  <a:pt x="69443" y="140627"/>
                </a:lnTo>
                <a:lnTo>
                  <a:pt x="69443" y="0"/>
                </a:lnTo>
                <a:close/>
              </a:path>
              <a:path w="229869" h="325120">
                <a:moveTo>
                  <a:pt x="220055" y="174913"/>
                </a:moveTo>
                <a:lnTo>
                  <a:pt x="112414" y="174913"/>
                </a:lnTo>
                <a:lnTo>
                  <a:pt x="129835" y="178433"/>
                </a:lnTo>
                <a:lnTo>
                  <a:pt x="144042" y="188097"/>
                </a:lnTo>
                <a:lnTo>
                  <a:pt x="153611" y="202562"/>
                </a:lnTo>
                <a:lnTo>
                  <a:pt x="157118" y="220485"/>
                </a:lnTo>
                <a:lnTo>
                  <a:pt x="153550" y="237474"/>
                </a:lnTo>
                <a:lnTo>
                  <a:pt x="143879" y="251573"/>
                </a:lnTo>
                <a:lnTo>
                  <a:pt x="129651" y="261197"/>
                </a:lnTo>
                <a:lnTo>
                  <a:pt x="112414" y="264758"/>
                </a:lnTo>
                <a:lnTo>
                  <a:pt x="219423" y="264758"/>
                </a:lnTo>
                <a:lnTo>
                  <a:pt x="221943" y="260749"/>
                </a:lnTo>
                <a:lnTo>
                  <a:pt x="229600" y="219185"/>
                </a:lnTo>
                <a:lnTo>
                  <a:pt x="222011" y="178007"/>
                </a:lnTo>
                <a:lnTo>
                  <a:pt x="220055" y="174913"/>
                </a:lnTo>
                <a:close/>
              </a:path>
              <a:path w="229869" h="325120">
                <a:moveTo>
                  <a:pt x="130639" y="115020"/>
                </a:moveTo>
                <a:lnTo>
                  <a:pt x="112900" y="116518"/>
                </a:lnTo>
                <a:lnTo>
                  <a:pt x="97113" y="121150"/>
                </a:lnTo>
                <a:lnTo>
                  <a:pt x="82790" y="129118"/>
                </a:lnTo>
                <a:lnTo>
                  <a:pt x="69443" y="140627"/>
                </a:lnTo>
                <a:lnTo>
                  <a:pt x="194916" y="140627"/>
                </a:lnTo>
                <a:lnTo>
                  <a:pt x="169723" y="122995"/>
                </a:lnTo>
                <a:lnTo>
                  <a:pt x="130639" y="11502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3799" y="4696815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142"/>
                </a:lnTo>
              </a:path>
            </a:pathLst>
          </a:custGeom>
          <a:ln w="6944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8017" y="4810964"/>
            <a:ext cx="236545" cy="2113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6677" y="4812703"/>
            <a:ext cx="227965" cy="302260"/>
          </a:xfrm>
          <a:custGeom>
            <a:avLst/>
            <a:gdLst/>
            <a:ahLst/>
            <a:cxnLst/>
            <a:rect l="l" t="t" r="r" b="b"/>
            <a:pathLst>
              <a:path w="227964" h="302260">
                <a:moveTo>
                  <a:pt x="80294" y="226127"/>
                </a:moveTo>
                <a:lnTo>
                  <a:pt x="2170" y="226127"/>
                </a:lnTo>
                <a:lnTo>
                  <a:pt x="4944" y="237566"/>
                </a:lnTo>
                <a:lnTo>
                  <a:pt x="41143" y="282238"/>
                </a:lnTo>
                <a:lnTo>
                  <a:pt x="85996" y="299518"/>
                </a:lnTo>
                <a:lnTo>
                  <a:pt x="113713" y="301647"/>
                </a:lnTo>
                <a:lnTo>
                  <a:pt x="140351" y="299687"/>
                </a:lnTo>
                <a:lnTo>
                  <a:pt x="184025" y="283885"/>
                </a:lnTo>
                <a:lnTo>
                  <a:pt x="214131" y="254534"/>
                </a:lnTo>
                <a:lnTo>
                  <a:pt x="218133" y="246092"/>
                </a:lnTo>
                <a:lnTo>
                  <a:pt x="113281" y="246092"/>
                </a:lnTo>
                <a:lnTo>
                  <a:pt x="101473" y="244865"/>
                </a:lnTo>
                <a:lnTo>
                  <a:pt x="92066" y="241155"/>
                </a:lnTo>
                <a:lnTo>
                  <a:pt x="85020" y="234922"/>
                </a:lnTo>
                <a:lnTo>
                  <a:pt x="80294" y="226127"/>
                </a:lnTo>
                <a:close/>
              </a:path>
              <a:path w="227964" h="302260">
                <a:moveTo>
                  <a:pt x="227862" y="180554"/>
                </a:moveTo>
                <a:lnTo>
                  <a:pt x="158418" y="180554"/>
                </a:lnTo>
                <a:lnTo>
                  <a:pt x="158414" y="198810"/>
                </a:lnTo>
                <a:lnTo>
                  <a:pt x="155332" y="218626"/>
                </a:lnTo>
                <a:lnTo>
                  <a:pt x="146428" y="233505"/>
                </a:lnTo>
                <a:lnTo>
                  <a:pt x="132234" y="242851"/>
                </a:lnTo>
                <a:lnTo>
                  <a:pt x="113281" y="246092"/>
                </a:lnTo>
                <a:lnTo>
                  <a:pt x="218133" y="246092"/>
                </a:lnTo>
                <a:lnTo>
                  <a:pt x="222275" y="237357"/>
                </a:lnTo>
                <a:lnTo>
                  <a:pt x="226594" y="216192"/>
                </a:lnTo>
                <a:lnTo>
                  <a:pt x="227862" y="188802"/>
                </a:lnTo>
                <a:lnTo>
                  <a:pt x="227862" y="180554"/>
                </a:lnTo>
                <a:close/>
              </a:path>
              <a:path w="227964" h="302260">
                <a:moveTo>
                  <a:pt x="99824" y="0"/>
                </a:moveTo>
                <a:lnTo>
                  <a:pt x="60241" y="8076"/>
                </a:lnTo>
                <a:lnTo>
                  <a:pt x="28591" y="30435"/>
                </a:lnTo>
                <a:lnTo>
                  <a:pt x="7602" y="64269"/>
                </a:lnTo>
                <a:lnTo>
                  <a:pt x="0" y="106768"/>
                </a:lnTo>
                <a:lnTo>
                  <a:pt x="7120" y="146836"/>
                </a:lnTo>
                <a:lnTo>
                  <a:pt x="27018" y="178276"/>
                </a:lnTo>
                <a:lnTo>
                  <a:pt x="57495" y="198810"/>
                </a:lnTo>
                <a:lnTo>
                  <a:pt x="96353" y="206161"/>
                </a:lnTo>
                <a:lnTo>
                  <a:pt x="113924" y="204846"/>
                </a:lnTo>
                <a:lnTo>
                  <a:pt x="129175" y="200519"/>
                </a:lnTo>
                <a:lnTo>
                  <a:pt x="143532" y="192612"/>
                </a:lnTo>
                <a:lnTo>
                  <a:pt x="158418" y="180554"/>
                </a:lnTo>
                <a:lnTo>
                  <a:pt x="227862" y="180554"/>
                </a:lnTo>
                <a:lnTo>
                  <a:pt x="227862" y="148003"/>
                </a:lnTo>
                <a:lnTo>
                  <a:pt x="117186" y="148003"/>
                </a:lnTo>
                <a:lnTo>
                  <a:pt x="99765" y="144490"/>
                </a:lnTo>
                <a:lnTo>
                  <a:pt x="85557" y="134873"/>
                </a:lnTo>
                <a:lnTo>
                  <a:pt x="75988" y="120536"/>
                </a:lnTo>
                <a:lnTo>
                  <a:pt x="72482" y="102862"/>
                </a:lnTo>
                <a:lnTo>
                  <a:pt x="76049" y="85692"/>
                </a:lnTo>
                <a:lnTo>
                  <a:pt x="85719" y="71614"/>
                </a:lnTo>
                <a:lnTo>
                  <a:pt x="99947" y="62093"/>
                </a:lnTo>
                <a:lnTo>
                  <a:pt x="117186" y="58593"/>
                </a:lnTo>
                <a:lnTo>
                  <a:pt x="227862" y="58593"/>
                </a:lnTo>
                <a:lnTo>
                  <a:pt x="227862" y="26038"/>
                </a:lnTo>
                <a:lnTo>
                  <a:pt x="158418" y="26038"/>
                </a:lnTo>
                <a:lnTo>
                  <a:pt x="145845" y="14096"/>
                </a:lnTo>
                <a:lnTo>
                  <a:pt x="132377" y="6020"/>
                </a:lnTo>
                <a:lnTo>
                  <a:pt x="117281" y="1444"/>
                </a:lnTo>
                <a:lnTo>
                  <a:pt x="99824" y="0"/>
                </a:lnTo>
                <a:close/>
              </a:path>
              <a:path w="227964" h="302260">
                <a:moveTo>
                  <a:pt x="227862" y="58593"/>
                </a:moveTo>
                <a:lnTo>
                  <a:pt x="117186" y="58593"/>
                </a:lnTo>
                <a:lnTo>
                  <a:pt x="134608" y="62100"/>
                </a:lnTo>
                <a:lnTo>
                  <a:pt x="148816" y="71669"/>
                </a:lnTo>
                <a:lnTo>
                  <a:pt x="158385" y="85876"/>
                </a:lnTo>
                <a:lnTo>
                  <a:pt x="161891" y="103297"/>
                </a:lnTo>
                <a:lnTo>
                  <a:pt x="158385" y="120720"/>
                </a:lnTo>
                <a:lnTo>
                  <a:pt x="148816" y="134927"/>
                </a:lnTo>
                <a:lnTo>
                  <a:pt x="134608" y="144497"/>
                </a:lnTo>
                <a:lnTo>
                  <a:pt x="117186" y="148003"/>
                </a:lnTo>
                <a:lnTo>
                  <a:pt x="227862" y="148003"/>
                </a:lnTo>
                <a:lnTo>
                  <a:pt x="227862" y="58593"/>
                </a:lnTo>
                <a:close/>
              </a:path>
              <a:path w="227964" h="302260">
                <a:moveTo>
                  <a:pt x="227862" y="5641"/>
                </a:moveTo>
                <a:lnTo>
                  <a:pt x="158418" y="5641"/>
                </a:lnTo>
                <a:lnTo>
                  <a:pt x="158418" y="26038"/>
                </a:lnTo>
                <a:lnTo>
                  <a:pt x="227862" y="26038"/>
                </a:lnTo>
                <a:lnTo>
                  <a:pt x="227862" y="564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7077" y="4810964"/>
            <a:ext cx="236854" cy="211454"/>
          </a:xfrm>
          <a:custGeom>
            <a:avLst/>
            <a:gdLst/>
            <a:ahLst/>
            <a:cxnLst/>
            <a:rect l="l" t="t" r="r" b="b"/>
            <a:pathLst>
              <a:path w="236855" h="211454">
                <a:moveTo>
                  <a:pt x="118055" y="0"/>
                </a:moveTo>
                <a:lnTo>
                  <a:pt x="72264" y="7324"/>
                </a:lnTo>
                <a:lnTo>
                  <a:pt x="35589" y="27345"/>
                </a:lnTo>
                <a:lnTo>
                  <a:pt x="9331" y="62121"/>
                </a:lnTo>
                <a:lnTo>
                  <a:pt x="0" y="103733"/>
                </a:lnTo>
                <a:lnTo>
                  <a:pt x="8605" y="147285"/>
                </a:lnTo>
                <a:lnTo>
                  <a:pt x="32713" y="181316"/>
                </a:lnTo>
                <a:lnTo>
                  <a:pt x="69761" y="203466"/>
                </a:lnTo>
                <a:lnTo>
                  <a:pt x="117186" y="211373"/>
                </a:lnTo>
                <a:lnTo>
                  <a:pt x="165499" y="203615"/>
                </a:lnTo>
                <a:lnTo>
                  <a:pt x="203233" y="181858"/>
                </a:lnTo>
                <a:lnTo>
                  <a:pt x="226470" y="150173"/>
                </a:lnTo>
                <a:lnTo>
                  <a:pt x="118491" y="150173"/>
                </a:lnTo>
                <a:lnTo>
                  <a:pt x="100816" y="146593"/>
                </a:lnTo>
                <a:lnTo>
                  <a:pt x="86479" y="136828"/>
                </a:lnTo>
                <a:lnTo>
                  <a:pt x="76863" y="122342"/>
                </a:lnTo>
                <a:lnTo>
                  <a:pt x="73350" y="104601"/>
                </a:lnTo>
                <a:lnTo>
                  <a:pt x="76917" y="87363"/>
                </a:lnTo>
                <a:lnTo>
                  <a:pt x="86587" y="73135"/>
                </a:lnTo>
                <a:lnTo>
                  <a:pt x="100815" y="63464"/>
                </a:lnTo>
                <a:lnTo>
                  <a:pt x="118055" y="59897"/>
                </a:lnTo>
                <a:lnTo>
                  <a:pt x="225530" y="59897"/>
                </a:lnTo>
                <a:lnTo>
                  <a:pt x="203341" y="29622"/>
                </a:lnTo>
                <a:lnTo>
                  <a:pt x="165865" y="7812"/>
                </a:lnTo>
                <a:lnTo>
                  <a:pt x="118055" y="0"/>
                </a:lnTo>
                <a:close/>
              </a:path>
              <a:path w="236855" h="211454">
                <a:moveTo>
                  <a:pt x="225530" y="59897"/>
                </a:moveTo>
                <a:lnTo>
                  <a:pt x="118055" y="59897"/>
                </a:lnTo>
                <a:lnTo>
                  <a:pt x="135728" y="63409"/>
                </a:lnTo>
                <a:lnTo>
                  <a:pt x="150065" y="73026"/>
                </a:lnTo>
                <a:lnTo>
                  <a:pt x="159682" y="87363"/>
                </a:lnTo>
                <a:lnTo>
                  <a:pt x="163108" y="104601"/>
                </a:lnTo>
                <a:lnTo>
                  <a:pt x="163108" y="105469"/>
                </a:lnTo>
                <a:lnTo>
                  <a:pt x="159688" y="122526"/>
                </a:lnTo>
                <a:lnTo>
                  <a:pt x="150119" y="136882"/>
                </a:lnTo>
                <a:lnTo>
                  <a:pt x="135912" y="146600"/>
                </a:lnTo>
                <a:lnTo>
                  <a:pt x="118491" y="150173"/>
                </a:lnTo>
                <a:lnTo>
                  <a:pt x="226470" y="150173"/>
                </a:lnTo>
                <a:lnTo>
                  <a:pt x="227783" y="148384"/>
                </a:lnTo>
                <a:lnTo>
                  <a:pt x="236545" y="105469"/>
                </a:lnTo>
                <a:lnTo>
                  <a:pt x="227796" y="62988"/>
                </a:lnTo>
                <a:lnTo>
                  <a:pt x="225530" y="5989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1434" y="4818344"/>
            <a:ext cx="250825" cy="196850"/>
          </a:xfrm>
          <a:custGeom>
            <a:avLst/>
            <a:gdLst/>
            <a:ahLst/>
            <a:cxnLst/>
            <a:rect l="l" t="t" r="r" b="b"/>
            <a:pathLst>
              <a:path w="250825" h="196850">
                <a:moveTo>
                  <a:pt x="78124" y="0"/>
                </a:moveTo>
                <a:lnTo>
                  <a:pt x="0" y="0"/>
                </a:lnTo>
                <a:lnTo>
                  <a:pt x="101563" y="196613"/>
                </a:lnTo>
                <a:lnTo>
                  <a:pt x="148003" y="196613"/>
                </a:lnTo>
                <a:lnTo>
                  <a:pt x="197974" y="100695"/>
                </a:lnTo>
                <a:lnTo>
                  <a:pt x="124999" y="100695"/>
                </a:lnTo>
                <a:lnTo>
                  <a:pt x="78124" y="0"/>
                </a:lnTo>
                <a:close/>
              </a:path>
              <a:path w="250825" h="196850">
                <a:moveTo>
                  <a:pt x="250433" y="0"/>
                </a:moveTo>
                <a:lnTo>
                  <a:pt x="172742" y="0"/>
                </a:lnTo>
                <a:lnTo>
                  <a:pt x="124999" y="100695"/>
                </a:lnTo>
                <a:lnTo>
                  <a:pt x="197974" y="100695"/>
                </a:lnTo>
                <a:lnTo>
                  <a:pt x="25043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0548" y="4811835"/>
            <a:ext cx="229870" cy="210185"/>
          </a:xfrm>
          <a:custGeom>
            <a:avLst/>
            <a:gdLst/>
            <a:ahLst/>
            <a:cxnLst/>
            <a:rect l="l" t="t" r="r" b="b"/>
            <a:pathLst>
              <a:path w="229869" h="210185">
                <a:moveTo>
                  <a:pt x="98955" y="0"/>
                </a:moveTo>
                <a:lnTo>
                  <a:pt x="59874" y="7974"/>
                </a:lnTo>
                <a:lnTo>
                  <a:pt x="28482" y="29947"/>
                </a:lnTo>
                <a:lnTo>
                  <a:pt x="7588" y="62986"/>
                </a:lnTo>
                <a:lnTo>
                  <a:pt x="0" y="104165"/>
                </a:lnTo>
                <a:lnTo>
                  <a:pt x="7656" y="145729"/>
                </a:lnTo>
                <a:lnTo>
                  <a:pt x="28699" y="179196"/>
                </a:lnTo>
                <a:lnTo>
                  <a:pt x="60240" y="201513"/>
                </a:lnTo>
                <a:lnTo>
                  <a:pt x="99391" y="209631"/>
                </a:lnTo>
                <a:lnTo>
                  <a:pt x="117918" y="207970"/>
                </a:lnTo>
                <a:lnTo>
                  <a:pt x="134004" y="202850"/>
                </a:lnTo>
                <a:lnTo>
                  <a:pt x="147975" y="194068"/>
                </a:lnTo>
                <a:lnTo>
                  <a:pt x="160155" y="181422"/>
                </a:lnTo>
                <a:lnTo>
                  <a:pt x="229600" y="181422"/>
                </a:lnTo>
                <a:lnTo>
                  <a:pt x="229600" y="149738"/>
                </a:lnTo>
                <a:lnTo>
                  <a:pt x="117618" y="149738"/>
                </a:lnTo>
                <a:lnTo>
                  <a:pt x="99946" y="146218"/>
                </a:lnTo>
                <a:lnTo>
                  <a:pt x="85610" y="136554"/>
                </a:lnTo>
                <a:lnTo>
                  <a:pt x="75994" y="122089"/>
                </a:lnTo>
                <a:lnTo>
                  <a:pt x="72481" y="104165"/>
                </a:lnTo>
                <a:lnTo>
                  <a:pt x="76048" y="86993"/>
                </a:lnTo>
                <a:lnTo>
                  <a:pt x="85719" y="72914"/>
                </a:lnTo>
                <a:lnTo>
                  <a:pt x="99947" y="63392"/>
                </a:lnTo>
                <a:lnTo>
                  <a:pt x="117186" y="59893"/>
                </a:lnTo>
                <a:lnTo>
                  <a:pt x="229600" y="59893"/>
                </a:lnTo>
                <a:lnTo>
                  <a:pt x="229600" y="25607"/>
                </a:lnTo>
                <a:lnTo>
                  <a:pt x="160155" y="25607"/>
                </a:lnTo>
                <a:lnTo>
                  <a:pt x="146808" y="14098"/>
                </a:lnTo>
                <a:lnTo>
                  <a:pt x="132485" y="6130"/>
                </a:lnTo>
                <a:lnTo>
                  <a:pt x="116697" y="1498"/>
                </a:lnTo>
                <a:lnTo>
                  <a:pt x="98955" y="0"/>
                </a:lnTo>
                <a:close/>
              </a:path>
              <a:path w="229869" h="210185">
                <a:moveTo>
                  <a:pt x="229600" y="181422"/>
                </a:moveTo>
                <a:lnTo>
                  <a:pt x="160155" y="181422"/>
                </a:lnTo>
                <a:lnTo>
                  <a:pt x="160155" y="203122"/>
                </a:lnTo>
                <a:lnTo>
                  <a:pt x="229600" y="203122"/>
                </a:lnTo>
                <a:lnTo>
                  <a:pt x="229600" y="181422"/>
                </a:lnTo>
                <a:close/>
              </a:path>
              <a:path w="229869" h="210185">
                <a:moveTo>
                  <a:pt x="229600" y="59893"/>
                </a:moveTo>
                <a:lnTo>
                  <a:pt x="117186" y="59893"/>
                </a:lnTo>
                <a:lnTo>
                  <a:pt x="134858" y="63399"/>
                </a:lnTo>
                <a:lnTo>
                  <a:pt x="149194" y="72968"/>
                </a:lnTo>
                <a:lnTo>
                  <a:pt x="158810" y="87176"/>
                </a:lnTo>
                <a:lnTo>
                  <a:pt x="162323" y="104598"/>
                </a:lnTo>
                <a:lnTo>
                  <a:pt x="158817" y="122271"/>
                </a:lnTo>
                <a:lnTo>
                  <a:pt x="149248" y="136608"/>
                </a:lnTo>
                <a:lnTo>
                  <a:pt x="135040" y="146225"/>
                </a:lnTo>
                <a:lnTo>
                  <a:pt x="117618" y="149738"/>
                </a:lnTo>
                <a:lnTo>
                  <a:pt x="229600" y="149738"/>
                </a:lnTo>
                <a:lnTo>
                  <a:pt x="229600" y="59893"/>
                </a:lnTo>
                <a:close/>
              </a:path>
              <a:path w="229869" h="210185">
                <a:moveTo>
                  <a:pt x="229600" y="6508"/>
                </a:moveTo>
                <a:lnTo>
                  <a:pt x="160155" y="6508"/>
                </a:lnTo>
                <a:lnTo>
                  <a:pt x="160155" y="25607"/>
                </a:lnTo>
                <a:lnTo>
                  <a:pt x="229600" y="25607"/>
                </a:lnTo>
                <a:lnTo>
                  <a:pt x="229600" y="650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8152" y="4692041"/>
            <a:ext cx="181610" cy="329565"/>
          </a:xfrm>
          <a:custGeom>
            <a:avLst/>
            <a:gdLst/>
            <a:ahLst/>
            <a:cxnLst/>
            <a:rect l="l" t="t" r="r" b="b"/>
            <a:pathLst>
              <a:path w="181610" h="329564">
                <a:moveTo>
                  <a:pt x="109374" y="120225"/>
                </a:moveTo>
                <a:lnTo>
                  <a:pt x="65918" y="128228"/>
                </a:lnTo>
                <a:lnTo>
                  <a:pt x="31250" y="150391"/>
                </a:lnTo>
                <a:lnTo>
                  <a:pt x="8300" y="183946"/>
                </a:lnTo>
                <a:lnTo>
                  <a:pt x="0" y="226127"/>
                </a:lnTo>
                <a:lnTo>
                  <a:pt x="8334" y="266804"/>
                </a:lnTo>
                <a:lnTo>
                  <a:pt x="31194" y="299586"/>
                </a:lnTo>
                <a:lnTo>
                  <a:pt x="65366" y="321463"/>
                </a:lnTo>
                <a:lnTo>
                  <a:pt x="107636" y="329425"/>
                </a:lnTo>
                <a:lnTo>
                  <a:pt x="120115" y="328829"/>
                </a:lnTo>
                <a:lnTo>
                  <a:pt x="131942" y="326931"/>
                </a:lnTo>
                <a:lnTo>
                  <a:pt x="143771" y="323568"/>
                </a:lnTo>
                <a:lnTo>
                  <a:pt x="156250" y="318575"/>
                </a:lnTo>
                <a:lnTo>
                  <a:pt x="156250" y="272571"/>
                </a:lnTo>
                <a:lnTo>
                  <a:pt x="120225" y="272571"/>
                </a:lnTo>
                <a:lnTo>
                  <a:pt x="101229" y="269024"/>
                </a:lnTo>
                <a:lnTo>
                  <a:pt x="86099" y="259170"/>
                </a:lnTo>
                <a:lnTo>
                  <a:pt x="76096" y="244188"/>
                </a:lnTo>
                <a:lnTo>
                  <a:pt x="72481" y="225259"/>
                </a:lnTo>
                <a:lnTo>
                  <a:pt x="76035" y="206081"/>
                </a:lnTo>
                <a:lnTo>
                  <a:pt x="85936" y="190971"/>
                </a:lnTo>
                <a:lnTo>
                  <a:pt x="101046" y="181070"/>
                </a:lnTo>
                <a:lnTo>
                  <a:pt x="120225" y="177516"/>
                </a:lnTo>
                <a:lnTo>
                  <a:pt x="156250" y="177516"/>
                </a:lnTo>
                <a:lnTo>
                  <a:pt x="156250" y="131076"/>
                </a:lnTo>
                <a:lnTo>
                  <a:pt x="144896" y="126085"/>
                </a:lnTo>
                <a:lnTo>
                  <a:pt x="133787" y="122721"/>
                </a:lnTo>
                <a:lnTo>
                  <a:pt x="122191" y="120822"/>
                </a:lnTo>
                <a:lnTo>
                  <a:pt x="109374" y="120225"/>
                </a:lnTo>
                <a:close/>
              </a:path>
              <a:path w="181610" h="329564">
                <a:moveTo>
                  <a:pt x="156250" y="259549"/>
                </a:moveTo>
                <a:lnTo>
                  <a:pt x="147568" y="265429"/>
                </a:lnTo>
                <a:lnTo>
                  <a:pt x="138887" y="269478"/>
                </a:lnTo>
                <a:lnTo>
                  <a:pt x="129881" y="271818"/>
                </a:lnTo>
                <a:lnTo>
                  <a:pt x="120225" y="272571"/>
                </a:lnTo>
                <a:lnTo>
                  <a:pt x="156250" y="272571"/>
                </a:lnTo>
                <a:lnTo>
                  <a:pt x="156250" y="259549"/>
                </a:lnTo>
                <a:close/>
              </a:path>
              <a:path w="181610" h="329564">
                <a:moveTo>
                  <a:pt x="156250" y="177516"/>
                </a:moveTo>
                <a:lnTo>
                  <a:pt x="120225" y="177516"/>
                </a:lnTo>
                <a:lnTo>
                  <a:pt x="129271" y="178201"/>
                </a:lnTo>
                <a:lnTo>
                  <a:pt x="137911" y="180392"/>
                </a:lnTo>
                <a:lnTo>
                  <a:pt x="146714" y="184292"/>
                </a:lnTo>
                <a:lnTo>
                  <a:pt x="156250" y="190105"/>
                </a:lnTo>
                <a:lnTo>
                  <a:pt x="156250" y="177516"/>
                </a:lnTo>
                <a:close/>
              </a:path>
              <a:path w="181610" h="329564">
                <a:moveTo>
                  <a:pt x="45137" y="0"/>
                </a:moveTo>
                <a:lnTo>
                  <a:pt x="15623" y="33418"/>
                </a:lnTo>
                <a:lnTo>
                  <a:pt x="97656" y="97222"/>
                </a:lnTo>
                <a:lnTo>
                  <a:pt x="169083" y="42534"/>
                </a:lnTo>
                <a:lnTo>
                  <a:pt x="97656" y="42534"/>
                </a:lnTo>
                <a:lnTo>
                  <a:pt x="45137" y="0"/>
                </a:lnTo>
                <a:close/>
              </a:path>
              <a:path w="181610" h="329564">
                <a:moveTo>
                  <a:pt x="150173" y="0"/>
                </a:moveTo>
                <a:lnTo>
                  <a:pt x="97656" y="42534"/>
                </a:lnTo>
                <a:lnTo>
                  <a:pt x="169083" y="42534"/>
                </a:lnTo>
                <a:lnTo>
                  <a:pt x="180990" y="33418"/>
                </a:lnTo>
                <a:lnTo>
                  <a:pt x="15017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9557" y="470375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1953" y="4703759"/>
            <a:ext cx="78740" cy="410209"/>
          </a:xfrm>
          <a:custGeom>
            <a:avLst/>
            <a:gdLst/>
            <a:ahLst/>
            <a:cxnLst/>
            <a:rect l="l" t="t" r="r" b="b"/>
            <a:pathLst>
              <a:path w="78739" h="410210">
                <a:moveTo>
                  <a:pt x="73785" y="114584"/>
                </a:moveTo>
                <a:lnTo>
                  <a:pt x="4342" y="114584"/>
                </a:lnTo>
                <a:lnTo>
                  <a:pt x="4342" y="409723"/>
                </a:lnTo>
                <a:lnTo>
                  <a:pt x="73785" y="409723"/>
                </a:lnTo>
                <a:lnTo>
                  <a:pt x="73785" y="114584"/>
                </a:lnTo>
                <a:close/>
              </a:path>
              <a:path w="78739" h="410210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8705" y="470375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4"/>
                </a:moveTo>
                <a:lnTo>
                  <a:pt x="4340" y="114584"/>
                </a:lnTo>
                <a:lnTo>
                  <a:pt x="4340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39" h="311785">
                <a:moveTo>
                  <a:pt x="39062" y="0"/>
                </a:moveTo>
                <a:lnTo>
                  <a:pt x="23976" y="3052"/>
                </a:lnTo>
                <a:lnTo>
                  <a:pt x="11555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1" y="54138"/>
                </a:lnTo>
                <a:lnTo>
                  <a:pt x="11393" y="66679"/>
                </a:lnTo>
                <a:lnTo>
                  <a:pt x="23804" y="75068"/>
                </a:lnTo>
                <a:lnTo>
                  <a:pt x="39062" y="78127"/>
                </a:lnTo>
                <a:lnTo>
                  <a:pt x="54331" y="75068"/>
                </a:lnTo>
                <a:lnTo>
                  <a:pt x="66732" y="66733"/>
                </a:lnTo>
                <a:lnTo>
                  <a:pt x="75074" y="54322"/>
                </a:lnTo>
                <a:lnTo>
                  <a:pt x="78126" y="39063"/>
                </a:lnTo>
                <a:lnTo>
                  <a:pt x="75074" y="23805"/>
                </a:lnTo>
                <a:lnTo>
                  <a:pt x="66732" y="11394"/>
                </a:lnTo>
                <a:lnTo>
                  <a:pt x="54321" y="3052"/>
                </a:lnTo>
                <a:lnTo>
                  <a:pt x="3906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6152" y="4811400"/>
            <a:ext cx="172309" cy="210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3617" y="4818344"/>
            <a:ext cx="209635" cy="204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4148" y="4713743"/>
            <a:ext cx="245745" cy="301625"/>
          </a:xfrm>
          <a:custGeom>
            <a:avLst/>
            <a:gdLst/>
            <a:ahLst/>
            <a:cxnLst/>
            <a:rect l="l" t="t" r="r" b="b"/>
            <a:pathLst>
              <a:path w="245745" h="301625">
                <a:moveTo>
                  <a:pt x="210944" y="202690"/>
                </a:moveTo>
                <a:lnTo>
                  <a:pt x="134114" y="202690"/>
                </a:lnTo>
                <a:lnTo>
                  <a:pt x="51649" y="301214"/>
                </a:lnTo>
                <a:lnTo>
                  <a:pt x="137149" y="301214"/>
                </a:lnTo>
                <a:lnTo>
                  <a:pt x="201819" y="216579"/>
                </a:lnTo>
                <a:lnTo>
                  <a:pt x="210944" y="202690"/>
                </a:lnTo>
                <a:close/>
              </a:path>
              <a:path w="245745" h="301625">
                <a:moveTo>
                  <a:pt x="124132" y="0"/>
                </a:moveTo>
                <a:lnTo>
                  <a:pt x="73608" y="8009"/>
                </a:lnTo>
                <a:lnTo>
                  <a:pt x="34396" y="30544"/>
                </a:lnTo>
                <a:lnTo>
                  <a:pt x="9019" y="65367"/>
                </a:lnTo>
                <a:lnTo>
                  <a:pt x="0" y="110242"/>
                </a:lnTo>
                <a:lnTo>
                  <a:pt x="7140" y="150464"/>
                </a:lnTo>
                <a:lnTo>
                  <a:pt x="26854" y="182670"/>
                </a:lnTo>
                <a:lnTo>
                  <a:pt x="56577" y="204053"/>
                </a:lnTo>
                <a:lnTo>
                  <a:pt x="93747" y="211805"/>
                </a:lnTo>
                <a:lnTo>
                  <a:pt x="103290" y="211357"/>
                </a:lnTo>
                <a:lnTo>
                  <a:pt x="112466" y="209852"/>
                </a:lnTo>
                <a:lnTo>
                  <a:pt x="122374" y="207044"/>
                </a:lnTo>
                <a:lnTo>
                  <a:pt x="134114" y="202690"/>
                </a:lnTo>
                <a:lnTo>
                  <a:pt x="210944" y="202690"/>
                </a:lnTo>
                <a:lnTo>
                  <a:pt x="219954" y="188977"/>
                </a:lnTo>
                <a:lnTo>
                  <a:pt x="233613" y="160481"/>
                </a:lnTo>
                <a:lnTo>
                  <a:pt x="235448" y="154514"/>
                </a:lnTo>
                <a:lnTo>
                  <a:pt x="124564" y="154514"/>
                </a:lnTo>
                <a:lnTo>
                  <a:pt x="105935" y="150770"/>
                </a:lnTo>
                <a:lnTo>
                  <a:pt x="90764" y="140516"/>
                </a:lnTo>
                <a:lnTo>
                  <a:pt x="80557" y="125216"/>
                </a:lnTo>
                <a:lnTo>
                  <a:pt x="76821" y="106335"/>
                </a:lnTo>
                <a:lnTo>
                  <a:pt x="80618" y="87957"/>
                </a:lnTo>
                <a:lnTo>
                  <a:pt x="90926" y="72916"/>
                </a:lnTo>
                <a:lnTo>
                  <a:pt x="106117" y="62757"/>
                </a:lnTo>
                <a:lnTo>
                  <a:pt x="124564" y="59028"/>
                </a:lnTo>
                <a:lnTo>
                  <a:pt x="233275" y="59028"/>
                </a:lnTo>
                <a:lnTo>
                  <a:pt x="228013" y="49024"/>
                </a:lnTo>
                <a:lnTo>
                  <a:pt x="215276" y="32985"/>
                </a:lnTo>
                <a:lnTo>
                  <a:pt x="197678" y="18676"/>
                </a:lnTo>
                <a:lnTo>
                  <a:pt x="176377" y="8355"/>
                </a:lnTo>
                <a:lnTo>
                  <a:pt x="151739" y="2102"/>
                </a:lnTo>
                <a:lnTo>
                  <a:pt x="124132" y="0"/>
                </a:lnTo>
                <a:close/>
              </a:path>
              <a:path w="245745" h="301625">
                <a:moveTo>
                  <a:pt x="233275" y="59028"/>
                </a:moveTo>
                <a:lnTo>
                  <a:pt x="124564" y="59028"/>
                </a:lnTo>
                <a:lnTo>
                  <a:pt x="143192" y="62764"/>
                </a:lnTo>
                <a:lnTo>
                  <a:pt x="158363" y="72970"/>
                </a:lnTo>
                <a:lnTo>
                  <a:pt x="168570" y="88141"/>
                </a:lnTo>
                <a:lnTo>
                  <a:pt x="172307" y="106771"/>
                </a:lnTo>
                <a:lnTo>
                  <a:pt x="168570" y="125400"/>
                </a:lnTo>
                <a:lnTo>
                  <a:pt x="158363" y="140570"/>
                </a:lnTo>
                <a:lnTo>
                  <a:pt x="143192" y="150777"/>
                </a:lnTo>
                <a:lnTo>
                  <a:pt x="124564" y="154514"/>
                </a:lnTo>
                <a:lnTo>
                  <a:pt x="235448" y="154514"/>
                </a:lnTo>
                <a:lnTo>
                  <a:pt x="242227" y="132472"/>
                </a:lnTo>
                <a:lnTo>
                  <a:pt x="245225" y="106335"/>
                </a:lnTo>
                <a:lnTo>
                  <a:pt x="243231" y="86147"/>
                </a:lnTo>
                <a:lnTo>
                  <a:pt x="237412" y="66894"/>
                </a:lnTo>
                <a:lnTo>
                  <a:pt x="233275" y="5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565" y="4713743"/>
            <a:ext cx="245745" cy="301625"/>
          </a:xfrm>
          <a:custGeom>
            <a:avLst/>
            <a:gdLst/>
            <a:ahLst/>
            <a:cxnLst/>
            <a:rect l="l" t="t" r="r" b="b"/>
            <a:pathLst>
              <a:path w="245744" h="301625">
                <a:moveTo>
                  <a:pt x="210944" y="202690"/>
                </a:moveTo>
                <a:lnTo>
                  <a:pt x="134114" y="202690"/>
                </a:lnTo>
                <a:lnTo>
                  <a:pt x="51648" y="301214"/>
                </a:lnTo>
                <a:lnTo>
                  <a:pt x="137148" y="301214"/>
                </a:lnTo>
                <a:lnTo>
                  <a:pt x="201819" y="216579"/>
                </a:lnTo>
                <a:lnTo>
                  <a:pt x="210944" y="202690"/>
                </a:lnTo>
                <a:close/>
              </a:path>
              <a:path w="245744" h="301625">
                <a:moveTo>
                  <a:pt x="124131" y="0"/>
                </a:moveTo>
                <a:lnTo>
                  <a:pt x="73607" y="8009"/>
                </a:lnTo>
                <a:lnTo>
                  <a:pt x="34395" y="30544"/>
                </a:lnTo>
                <a:lnTo>
                  <a:pt x="9019" y="65367"/>
                </a:lnTo>
                <a:lnTo>
                  <a:pt x="0" y="110242"/>
                </a:lnTo>
                <a:lnTo>
                  <a:pt x="7140" y="150464"/>
                </a:lnTo>
                <a:lnTo>
                  <a:pt x="26854" y="182670"/>
                </a:lnTo>
                <a:lnTo>
                  <a:pt x="56577" y="204053"/>
                </a:lnTo>
                <a:lnTo>
                  <a:pt x="93747" y="211805"/>
                </a:lnTo>
                <a:lnTo>
                  <a:pt x="103290" y="211357"/>
                </a:lnTo>
                <a:lnTo>
                  <a:pt x="112466" y="209852"/>
                </a:lnTo>
                <a:lnTo>
                  <a:pt x="122374" y="207044"/>
                </a:lnTo>
                <a:lnTo>
                  <a:pt x="134114" y="202690"/>
                </a:lnTo>
                <a:lnTo>
                  <a:pt x="210944" y="202690"/>
                </a:lnTo>
                <a:lnTo>
                  <a:pt x="219954" y="188977"/>
                </a:lnTo>
                <a:lnTo>
                  <a:pt x="233613" y="160481"/>
                </a:lnTo>
                <a:lnTo>
                  <a:pt x="235448" y="154514"/>
                </a:lnTo>
                <a:lnTo>
                  <a:pt x="124562" y="154514"/>
                </a:lnTo>
                <a:lnTo>
                  <a:pt x="105934" y="150770"/>
                </a:lnTo>
                <a:lnTo>
                  <a:pt x="90763" y="140516"/>
                </a:lnTo>
                <a:lnTo>
                  <a:pt x="80556" y="125216"/>
                </a:lnTo>
                <a:lnTo>
                  <a:pt x="76819" y="106335"/>
                </a:lnTo>
                <a:lnTo>
                  <a:pt x="80617" y="87957"/>
                </a:lnTo>
                <a:lnTo>
                  <a:pt x="90925" y="72916"/>
                </a:lnTo>
                <a:lnTo>
                  <a:pt x="106116" y="62757"/>
                </a:lnTo>
                <a:lnTo>
                  <a:pt x="124562" y="59028"/>
                </a:lnTo>
                <a:lnTo>
                  <a:pt x="233274" y="59028"/>
                </a:lnTo>
                <a:lnTo>
                  <a:pt x="228012" y="49024"/>
                </a:lnTo>
                <a:lnTo>
                  <a:pt x="215276" y="32985"/>
                </a:lnTo>
                <a:lnTo>
                  <a:pt x="197678" y="18676"/>
                </a:lnTo>
                <a:lnTo>
                  <a:pt x="176376" y="8355"/>
                </a:lnTo>
                <a:lnTo>
                  <a:pt x="151739" y="2102"/>
                </a:lnTo>
                <a:lnTo>
                  <a:pt x="124131" y="0"/>
                </a:lnTo>
                <a:close/>
              </a:path>
              <a:path w="245744" h="301625">
                <a:moveTo>
                  <a:pt x="233274" y="59028"/>
                </a:moveTo>
                <a:lnTo>
                  <a:pt x="124562" y="59028"/>
                </a:lnTo>
                <a:lnTo>
                  <a:pt x="143191" y="62764"/>
                </a:lnTo>
                <a:lnTo>
                  <a:pt x="158362" y="72970"/>
                </a:lnTo>
                <a:lnTo>
                  <a:pt x="168569" y="88141"/>
                </a:lnTo>
                <a:lnTo>
                  <a:pt x="172305" y="106771"/>
                </a:lnTo>
                <a:lnTo>
                  <a:pt x="168569" y="125400"/>
                </a:lnTo>
                <a:lnTo>
                  <a:pt x="158362" y="140570"/>
                </a:lnTo>
                <a:lnTo>
                  <a:pt x="143191" y="150777"/>
                </a:lnTo>
                <a:lnTo>
                  <a:pt x="124562" y="154514"/>
                </a:lnTo>
                <a:lnTo>
                  <a:pt x="235448" y="154514"/>
                </a:lnTo>
                <a:lnTo>
                  <a:pt x="242226" y="132472"/>
                </a:lnTo>
                <a:lnTo>
                  <a:pt x="245224" y="106335"/>
                </a:lnTo>
                <a:lnTo>
                  <a:pt x="243230" y="86147"/>
                </a:lnTo>
                <a:lnTo>
                  <a:pt x="237411" y="66894"/>
                </a:lnTo>
                <a:lnTo>
                  <a:pt x="233274" y="59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827" y="5334403"/>
            <a:ext cx="229600" cy="209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9736" y="5340912"/>
            <a:ext cx="209635" cy="204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9648" y="5398639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888"/>
                </a:lnTo>
              </a:path>
            </a:pathLst>
          </a:custGeom>
          <a:ln w="6944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1923" y="53697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942" y="0"/>
                </a:lnTo>
              </a:path>
            </a:pathLst>
          </a:custGeom>
          <a:ln w="5772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4926" y="5281884"/>
            <a:ext cx="69850" cy="59055"/>
          </a:xfrm>
          <a:custGeom>
            <a:avLst/>
            <a:gdLst/>
            <a:ahLst/>
            <a:cxnLst/>
            <a:rect l="l" t="t" r="r" b="b"/>
            <a:pathLst>
              <a:path w="69850" h="59054">
                <a:moveTo>
                  <a:pt x="69443" y="0"/>
                </a:moveTo>
                <a:lnTo>
                  <a:pt x="0" y="0"/>
                </a:lnTo>
                <a:lnTo>
                  <a:pt x="0" y="59028"/>
                </a:lnTo>
                <a:lnTo>
                  <a:pt x="69443" y="59028"/>
                </a:lnTo>
                <a:lnTo>
                  <a:pt x="6944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6002" y="5333532"/>
            <a:ext cx="236545" cy="2113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2475" y="5338310"/>
            <a:ext cx="147567" cy="1992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6952" y="522632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2" y="114583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74400" y="5333968"/>
            <a:ext cx="172309" cy="210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1864" y="5340912"/>
            <a:ext cx="209636" cy="2048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30995" y="5219383"/>
            <a:ext cx="229870" cy="325120"/>
          </a:xfrm>
          <a:custGeom>
            <a:avLst/>
            <a:gdLst/>
            <a:ahLst/>
            <a:cxnLst/>
            <a:rect l="l" t="t" r="r" b="b"/>
            <a:pathLst>
              <a:path w="229869" h="325120">
                <a:moveTo>
                  <a:pt x="98957" y="115020"/>
                </a:moveTo>
                <a:lnTo>
                  <a:pt x="59875" y="122995"/>
                </a:lnTo>
                <a:lnTo>
                  <a:pt x="28483" y="144967"/>
                </a:lnTo>
                <a:lnTo>
                  <a:pt x="7588" y="178007"/>
                </a:lnTo>
                <a:lnTo>
                  <a:pt x="0" y="219186"/>
                </a:lnTo>
                <a:lnTo>
                  <a:pt x="7656" y="260751"/>
                </a:lnTo>
                <a:lnTo>
                  <a:pt x="28699" y="294217"/>
                </a:lnTo>
                <a:lnTo>
                  <a:pt x="60241" y="316535"/>
                </a:lnTo>
                <a:lnTo>
                  <a:pt x="99392" y="324652"/>
                </a:lnTo>
                <a:lnTo>
                  <a:pt x="117919" y="322991"/>
                </a:lnTo>
                <a:lnTo>
                  <a:pt x="134005" y="317871"/>
                </a:lnTo>
                <a:lnTo>
                  <a:pt x="147976" y="309089"/>
                </a:lnTo>
                <a:lnTo>
                  <a:pt x="160157" y="296442"/>
                </a:lnTo>
                <a:lnTo>
                  <a:pt x="229600" y="296442"/>
                </a:lnTo>
                <a:lnTo>
                  <a:pt x="229600" y="264759"/>
                </a:lnTo>
                <a:lnTo>
                  <a:pt x="117619" y="264759"/>
                </a:lnTo>
                <a:lnTo>
                  <a:pt x="99947" y="261239"/>
                </a:lnTo>
                <a:lnTo>
                  <a:pt x="85611" y="251575"/>
                </a:lnTo>
                <a:lnTo>
                  <a:pt x="75995" y="237110"/>
                </a:lnTo>
                <a:lnTo>
                  <a:pt x="72482" y="219186"/>
                </a:lnTo>
                <a:lnTo>
                  <a:pt x="76049" y="202014"/>
                </a:lnTo>
                <a:lnTo>
                  <a:pt x="85719" y="187934"/>
                </a:lnTo>
                <a:lnTo>
                  <a:pt x="99947" y="178412"/>
                </a:lnTo>
                <a:lnTo>
                  <a:pt x="117187" y="174913"/>
                </a:lnTo>
                <a:lnTo>
                  <a:pt x="229600" y="174913"/>
                </a:lnTo>
                <a:lnTo>
                  <a:pt x="229600" y="140627"/>
                </a:lnTo>
                <a:lnTo>
                  <a:pt x="160157" y="140627"/>
                </a:lnTo>
                <a:lnTo>
                  <a:pt x="146810" y="129119"/>
                </a:lnTo>
                <a:lnTo>
                  <a:pt x="132487" y="121150"/>
                </a:lnTo>
                <a:lnTo>
                  <a:pt x="116698" y="116518"/>
                </a:lnTo>
                <a:lnTo>
                  <a:pt x="98957" y="115020"/>
                </a:lnTo>
                <a:close/>
              </a:path>
              <a:path w="229869" h="325120">
                <a:moveTo>
                  <a:pt x="229600" y="296442"/>
                </a:moveTo>
                <a:lnTo>
                  <a:pt x="160157" y="296442"/>
                </a:lnTo>
                <a:lnTo>
                  <a:pt x="160157" y="318143"/>
                </a:lnTo>
                <a:lnTo>
                  <a:pt x="229600" y="318143"/>
                </a:lnTo>
                <a:lnTo>
                  <a:pt x="229600" y="296442"/>
                </a:lnTo>
                <a:close/>
              </a:path>
              <a:path w="229869" h="325120">
                <a:moveTo>
                  <a:pt x="229600" y="174913"/>
                </a:moveTo>
                <a:lnTo>
                  <a:pt x="117187" y="174913"/>
                </a:lnTo>
                <a:lnTo>
                  <a:pt x="134859" y="178419"/>
                </a:lnTo>
                <a:lnTo>
                  <a:pt x="149195" y="187988"/>
                </a:lnTo>
                <a:lnTo>
                  <a:pt x="158812" y="202196"/>
                </a:lnTo>
                <a:lnTo>
                  <a:pt x="162325" y="219618"/>
                </a:lnTo>
                <a:lnTo>
                  <a:pt x="158818" y="237292"/>
                </a:lnTo>
                <a:lnTo>
                  <a:pt x="149249" y="251629"/>
                </a:lnTo>
                <a:lnTo>
                  <a:pt x="135041" y="261246"/>
                </a:lnTo>
                <a:lnTo>
                  <a:pt x="117619" y="264759"/>
                </a:lnTo>
                <a:lnTo>
                  <a:pt x="229600" y="264759"/>
                </a:lnTo>
                <a:lnTo>
                  <a:pt x="229600" y="174913"/>
                </a:lnTo>
                <a:close/>
              </a:path>
              <a:path w="229869" h="325120">
                <a:moveTo>
                  <a:pt x="229600" y="0"/>
                </a:moveTo>
                <a:lnTo>
                  <a:pt x="160157" y="0"/>
                </a:lnTo>
                <a:lnTo>
                  <a:pt x="160157" y="140627"/>
                </a:lnTo>
                <a:lnTo>
                  <a:pt x="229600" y="140627"/>
                </a:lnTo>
                <a:lnTo>
                  <a:pt x="22960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3562" y="522632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2" y="114583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1" y="54138"/>
                </a:lnTo>
                <a:lnTo>
                  <a:pt x="11393" y="66678"/>
                </a:lnTo>
                <a:lnTo>
                  <a:pt x="23804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2" y="66732"/>
                </a:lnTo>
                <a:lnTo>
                  <a:pt x="75074" y="54321"/>
                </a:lnTo>
                <a:lnTo>
                  <a:pt x="78126" y="39062"/>
                </a:lnTo>
                <a:lnTo>
                  <a:pt x="75074" y="23804"/>
                </a:lnTo>
                <a:lnTo>
                  <a:pt x="66732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25958" y="5226329"/>
            <a:ext cx="78740" cy="410209"/>
          </a:xfrm>
          <a:custGeom>
            <a:avLst/>
            <a:gdLst/>
            <a:ahLst/>
            <a:cxnLst/>
            <a:rect l="l" t="t" r="r" b="b"/>
            <a:pathLst>
              <a:path w="78739" h="410210">
                <a:moveTo>
                  <a:pt x="73785" y="114583"/>
                </a:moveTo>
                <a:lnTo>
                  <a:pt x="4342" y="114583"/>
                </a:lnTo>
                <a:lnTo>
                  <a:pt x="4342" y="409722"/>
                </a:lnTo>
                <a:lnTo>
                  <a:pt x="73785" y="409722"/>
                </a:lnTo>
                <a:lnTo>
                  <a:pt x="73785" y="114583"/>
                </a:lnTo>
                <a:close/>
              </a:path>
              <a:path w="78739" h="410210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39240" y="5335272"/>
            <a:ext cx="343749" cy="2560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78739" y="5398639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888"/>
                </a:lnTo>
              </a:path>
            </a:pathLst>
          </a:custGeom>
          <a:ln w="6944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21013" y="53697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944" y="0"/>
                </a:lnTo>
              </a:path>
            </a:pathLst>
          </a:custGeom>
          <a:ln w="5772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4018" y="5281884"/>
            <a:ext cx="69850" cy="59055"/>
          </a:xfrm>
          <a:custGeom>
            <a:avLst/>
            <a:gdLst/>
            <a:ahLst/>
            <a:cxnLst/>
            <a:rect l="l" t="t" r="r" b="b"/>
            <a:pathLst>
              <a:path w="69850" h="59054">
                <a:moveTo>
                  <a:pt x="69443" y="0"/>
                </a:moveTo>
                <a:lnTo>
                  <a:pt x="0" y="0"/>
                </a:lnTo>
                <a:lnTo>
                  <a:pt x="0" y="59028"/>
                </a:lnTo>
                <a:lnTo>
                  <a:pt x="69443" y="59028"/>
                </a:lnTo>
                <a:lnTo>
                  <a:pt x="6944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83772" y="5340912"/>
            <a:ext cx="209635" cy="2048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5523" y="5214611"/>
            <a:ext cx="208915" cy="323215"/>
          </a:xfrm>
          <a:custGeom>
            <a:avLst/>
            <a:gdLst/>
            <a:ahLst/>
            <a:cxnLst/>
            <a:rect l="l" t="t" r="r" b="b"/>
            <a:pathLst>
              <a:path w="208914" h="323214">
                <a:moveTo>
                  <a:pt x="208335" y="126301"/>
                </a:moveTo>
                <a:lnTo>
                  <a:pt x="12589" y="126301"/>
                </a:lnTo>
                <a:lnTo>
                  <a:pt x="12589" y="184028"/>
                </a:lnTo>
                <a:lnTo>
                  <a:pt x="92883" y="184028"/>
                </a:lnTo>
                <a:lnTo>
                  <a:pt x="0" y="322916"/>
                </a:lnTo>
                <a:lnTo>
                  <a:pt x="199221" y="322916"/>
                </a:lnTo>
                <a:lnTo>
                  <a:pt x="199221" y="265189"/>
                </a:lnTo>
                <a:lnTo>
                  <a:pt x="116320" y="265189"/>
                </a:lnTo>
                <a:lnTo>
                  <a:pt x="208335" y="126301"/>
                </a:lnTo>
                <a:close/>
              </a:path>
              <a:path w="208914" h="323214">
                <a:moveTo>
                  <a:pt x="51217" y="0"/>
                </a:moveTo>
                <a:lnTo>
                  <a:pt x="21701" y="33418"/>
                </a:lnTo>
                <a:lnTo>
                  <a:pt x="106772" y="97221"/>
                </a:lnTo>
                <a:lnTo>
                  <a:pt x="180431" y="42533"/>
                </a:lnTo>
                <a:lnTo>
                  <a:pt x="106772" y="42533"/>
                </a:lnTo>
                <a:lnTo>
                  <a:pt x="51217" y="0"/>
                </a:lnTo>
                <a:close/>
              </a:path>
              <a:path w="208914" h="323214">
                <a:moveTo>
                  <a:pt x="161891" y="0"/>
                </a:moveTo>
                <a:lnTo>
                  <a:pt x="106772" y="42533"/>
                </a:lnTo>
                <a:lnTo>
                  <a:pt x="180431" y="42533"/>
                </a:lnTo>
                <a:lnTo>
                  <a:pt x="192708" y="33418"/>
                </a:lnTo>
                <a:lnTo>
                  <a:pt x="16189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62501" y="522632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4" y="114583"/>
                </a:moveTo>
                <a:lnTo>
                  <a:pt x="4340" y="114583"/>
                </a:lnTo>
                <a:lnTo>
                  <a:pt x="4340" y="311198"/>
                </a:lnTo>
                <a:lnTo>
                  <a:pt x="73784" y="311198"/>
                </a:lnTo>
                <a:lnTo>
                  <a:pt x="73784" y="114583"/>
                </a:lnTo>
                <a:close/>
              </a:path>
              <a:path w="78739" h="311785">
                <a:moveTo>
                  <a:pt x="39062" y="0"/>
                </a:moveTo>
                <a:lnTo>
                  <a:pt x="23976" y="3051"/>
                </a:lnTo>
                <a:lnTo>
                  <a:pt x="11555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1" y="54138"/>
                </a:lnTo>
                <a:lnTo>
                  <a:pt x="11393" y="66678"/>
                </a:lnTo>
                <a:lnTo>
                  <a:pt x="23804" y="75067"/>
                </a:lnTo>
                <a:lnTo>
                  <a:pt x="39062" y="78126"/>
                </a:lnTo>
                <a:lnTo>
                  <a:pt x="54331" y="75067"/>
                </a:lnTo>
                <a:lnTo>
                  <a:pt x="66732" y="66732"/>
                </a:lnTo>
                <a:lnTo>
                  <a:pt x="75074" y="54321"/>
                </a:lnTo>
                <a:lnTo>
                  <a:pt x="78126" y="39062"/>
                </a:lnTo>
                <a:lnTo>
                  <a:pt x="75074" y="23804"/>
                </a:lnTo>
                <a:lnTo>
                  <a:pt x="66732" y="11393"/>
                </a:lnTo>
                <a:lnTo>
                  <a:pt x="54321" y="3051"/>
                </a:lnTo>
                <a:lnTo>
                  <a:pt x="3906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75782" y="5333532"/>
            <a:ext cx="236545" cy="2113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4442" y="5334836"/>
            <a:ext cx="156250" cy="209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5848" y="522632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0" y="114583"/>
                </a:lnTo>
                <a:lnTo>
                  <a:pt x="4340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2" y="0"/>
                </a:moveTo>
                <a:lnTo>
                  <a:pt x="23976" y="3051"/>
                </a:lnTo>
                <a:lnTo>
                  <a:pt x="11555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1" y="54138"/>
                </a:lnTo>
                <a:lnTo>
                  <a:pt x="11393" y="66678"/>
                </a:lnTo>
                <a:lnTo>
                  <a:pt x="23804" y="75067"/>
                </a:lnTo>
                <a:lnTo>
                  <a:pt x="39062" y="78126"/>
                </a:lnTo>
                <a:lnTo>
                  <a:pt x="54331" y="75067"/>
                </a:lnTo>
                <a:lnTo>
                  <a:pt x="66732" y="66732"/>
                </a:lnTo>
                <a:lnTo>
                  <a:pt x="75074" y="54321"/>
                </a:lnTo>
                <a:lnTo>
                  <a:pt x="78126" y="39062"/>
                </a:lnTo>
                <a:lnTo>
                  <a:pt x="75074" y="23804"/>
                </a:lnTo>
                <a:lnTo>
                  <a:pt x="66732" y="11393"/>
                </a:lnTo>
                <a:lnTo>
                  <a:pt x="54321" y="3051"/>
                </a:lnTo>
                <a:lnTo>
                  <a:pt x="3906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61106" y="5226329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3"/>
                </a:moveTo>
                <a:lnTo>
                  <a:pt x="4342" y="114583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3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1"/>
                </a:lnTo>
                <a:lnTo>
                  <a:pt x="11556" y="11339"/>
                </a:lnTo>
                <a:lnTo>
                  <a:pt x="3112" y="23620"/>
                </a:lnTo>
                <a:lnTo>
                  <a:pt x="0" y="38627"/>
                </a:lnTo>
                <a:lnTo>
                  <a:pt x="3052" y="54138"/>
                </a:lnTo>
                <a:lnTo>
                  <a:pt x="11394" y="66678"/>
                </a:lnTo>
                <a:lnTo>
                  <a:pt x="23805" y="75067"/>
                </a:lnTo>
                <a:lnTo>
                  <a:pt x="39063" y="78126"/>
                </a:lnTo>
                <a:lnTo>
                  <a:pt x="54332" y="75067"/>
                </a:lnTo>
                <a:lnTo>
                  <a:pt x="66733" y="66732"/>
                </a:lnTo>
                <a:lnTo>
                  <a:pt x="75075" y="54321"/>
                </a:lnTo>
                <a:lnTo>
                  <a:pt x="78127" y="39062"/>
                </a:lnTo>
                <a:lnTo>
                  <a:pt x="75075" y="23804"/>
                </a:lnTo>
                <a:lnTo>
                  <a:pt x="66733" y="11393"/>
                </a:lnTo>
                <a:lnTo>
                  <a:pt x="54322" y="3051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0640" y="5856973"/>
            <a:ext cx="229870" cy="302260"/>
          </a:xfrm>
          <a:custGeom>
            <a:avLst/>
            <a:gdLst/>
            <a:ahLst/>
            <a:cxnLst/>
            <a:rect l="l" t="t" r="r" b="b"/>
            <a:pathLst>
              <a:path w="229870" h="302260">
                <a:moveTo>
                  <a:pt x="69443" y="6508"/>
                </a:moveTo>
                <a:lnTo>
                  <a:pt x="0" y="6508"/>
                </a:lnTo>
                <a:lnTo>
                  <a:pt x="0" y="301647"/>
                </a:lnTo>
                <a:lnTo>
                  <a:pt x="69443" y="301647"/>
                </a:lnTo>
                <a:lnTo>
                  <a:pt x="69443" y="184024"/>
                </a:lnTo>
                <a:lnTo>
                  <a:pt x="194712" y="184024"/>
                </a:lnTo>
                <a:lnTo>
                  <a:pt x="201116" y="179520"/>
                </a:lnTo>
                <a:lnTo>
                  <a:pt x="219940" y="149738"/>
                </a:lnTo>
                <a:lnTo>
                  <a:pt x="112412" y="149738"/>
                </a:lnTo>
                <a:lnTo>
                  <a:pt x="94923" y="146225"/>
                </a:lnTo>
                <a:lnTo>
                  <a:pt x="80566" y="136608"/>
                </a:lnTo>
                <a:lnTo>
                  <a:pt x="70847" y="122271"/>
                </a:lnTo>
                <a:lnTo>
                  <a:pt x="67273" y="104598"/>
                </a:lnTo>
                <a:lnTo>
                  <a:pt x="70779" y="87176"/>
                </a:lnTo>
                <a:lnTo>
                  <a:pt x="80348" y="72968"/>
                </a:lnTo>
                <a:lnTo>
                  <a:pt x="94555" y="63399"/>
                </a:lnTo>
                <a:lnTo>
                  <a:pt x="111977" y="59893"/>
                </a:lnTo>
                <a:lnTo>
                  <a:pt x="219423" y="59893"/>
                </a:lnTo>
                <a:lnTo>
                  <a:pt x="200899" y="30434"/>
                </a:lnTo>
                <a:lnTo>
                  <a:pt x="197753" y="28209"/>
                </a:lnTo>
                <a:lnTo>
                  <a:pt x="69443" y="28209"/>
                </a:lnTo>
                <a:lnTo>
                  <a:pt x="69443" y="6508"/>
                </a:lnTo>
                <a:close/>
              </a:path>
              <a:path w="229870" h="302260">
                <a:moveTo>
                  <a:pt x="194712" y="184024"/>
                </a:moveTo>
                <a:lnTo>
                  <a:pt x="69443" y="184024"/>
                </a:lnTo>
                <a:lnTo>
                  <a:pt x="82790" y="195532"/>
                </a:lnTo>
                <a:lnTo>
                  <a:pt x="97113" y="203500"/>
                </a:lnTo>
                <a:lnTo>
                  <a:pt x="112900" y="208132"/>
                </a:lnTo>
                <a:lnTo>
                  <a:pt x="130639" y="209631"/>
                </a:lnTo>
                <a:lnTo>
                  <a:pt x="169723" y="201595"/>
                </a:lnTo>
                <a:lnTo>
                  <a:pt x="194712" y="184024"/>
                </a:lnTo>
                <a:close/>
              </a:path>
              <a:path w="229870" h="302260">
                <a:moveTo>
                  <a:pt x="219423" y="59893"/>
                </a:moveTo>
                <a:lnTo>
                  <a:pt x="111977" y="59893"/>
                </a:lnTo>
                <a:lnTo>
                  <a:pt x="129651" y="63412"/>
                </a:lnTo>
                <a:lnTo>
                  <a:pt x="143988" y="73076"/>
                </a:lnTo>
                <a:lnTo>
                  <a:pt x="153605" y="87542"/>
                </a:lnTo>
                <a:lnTo>
                  <a:pt x="157118" y="105465"/>
                </a:lnTo>
                <a:lnTo>
                  <a:pt x="153550" y="122453"/>
                </a:lnTo>
                <a:lnTo>
                  <a:pt x="143879" y="136553"/>
                </a:lnTo>
                <a:lnTo>
                  <a:pt x="129651" y="146177"/>
                </a:lnTo>
                <a:lnTo>
                  <a:pt x="112412" y="149738"/>
                </a:lnTo>
                <a:lnTo>
                  <a:pt x="219940" y="149738"/>
                </a:lnTo>
                <a:lnTo>
                  <a:pt x="222011" y="146460"/>
                </a:lnTo>
                <a:lnTo>
                  <a:pt x="229600" y="105465"/>
                </a:lnTo>
                <a:lnTo>
                  <a:pt x="221943" y="63901"/>
                </a:lnTo>
                <a:lnTo>
                  <a:pt x="219423" y="59893"/>
                </a:lnTo>
                <a:close/>
              </a:path>
              <a:path w="229870" h="302260">
                <a:moveTo>
                  <a:pt x="130208" y="0"/>
                </a:moveTo>
                <a:lnTo>
                  <a:pt x="111681" y="1661"/>
                </a:lnTo>
                <a:lnTo>
                  <a:pt x="95594" y="6780"/>
                </a:lnTo>
                <a:lnTo>
                  <a:pt x="81624" y="15562"/>
                </a:lnTo>
                <a:lnTo>
                  <a:pt x="69443" y="28209"/>
                </a:lnTo>
                <a:lnTo>
                  <a:pt x="197753" y="28209"/>
                </a:lnTo>
                <a:lnTo>
                  <a:pt x="169357" y="8117"/>
                </a:lnTo>
                <a:lnTo>
                  <a:pt x="13020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736" y="5860879"/>
            <a:ext cx="147567" cy="1992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9424" y="5863482"/>
            <a:ext cx="250433" cy="1966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2914" y="5856973"/>
            <a:ext cx="229600" cy="2096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13730" y="5859140"/>
            <a:ext cx="207464" cy="2009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64161" y="5748897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81607" y="5856537"/>
            <a:ext cx="172311" cy="2109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6819" y="5921208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887"/>
                </a:lnTo>
              </a:path>
            </a:pathLst>
          </a:custGeom>
          <a:ln w="69443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79094" y="589234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1942" y="0"/>
                </a:lnTo>
              </a:path>
            </a:pathLst>
          </a:custGeom>
          <a:ln w="5772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2097" y="5804452"/>
            <a:ext cx="69850" cy="59055"/>
          </a:xfrm>
          <a:custGeom>
            <a:avLst/>
            <a:gdLst/>
            <a:ahLst/>
            <a:cxnLst/>
            <a:rect l="l" t="t" r="r" b="b"/>
            <a:pathLst>
              <a:path w="69850" h="59054">
                <a:moveTo>
                  <a:pt x="69443" y="0"/>
                </a:moveTo>
                <a:lnTo>
                  <a:pt x="0" y="0"/>
                </a:lnTo>
                <a:lnTo>
                  <a:pt x="0" y="59029"/>
                </a:lnTo>
                <a:lnTo>
                  <a:pt x="69443" y="59029"/>
                </a:lnTo>
                <a:lnTo>
                  <a:pt x="6944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3156" y="5860879"/>
            <a:ext cx="147567" cy="1992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21975" y="5863482"/>
            <a:ext cx="209635" cy="204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71105" y="5737179"/>
            <a:ext cx="181610" cy="329565"/>
          </a:xfrm>
          <a:custGeom>
            <a:avLst/>
            <a:gdLst/>
            <a:ahLst/>
            <a:cxnLst/>
            <a:rect l="l" t="t" r="r" b="b"/>
            <a:pathLst>
              <a:path w="181610" h="329564">
                <a:moveTo>
                  <a:pt x="109376" y="120225"/>
                </a:moveTo>
                <a:lnTo>
                  <a:pt x="65918" y="128228"/>
                </a:lnTo>
                <a:lnTo>
                  <a:pt x="31250" y="150391"/>
                </a:lnTo>
                <a:lnTo>
                  <a:pt x="8300" y="183946"/>
                </a:lnTo>
                <a:lnTo>
                  <a:pt x="0" y="226127"/>
                </a:lnTo>
                <a:lnTo>
                  <a:pt x="8334" y="266804"/>
                </a:lnTo>
                <a:lnTo>
                  <a:pt x="31194" y="299586"/>
                </a:lnTo>
                <a:lnTo>
                  <a:pt x="65366" y="321463"/>
                </a:lnTo>
                <a:lnTo>
                  <a:pt x="107636" y="329425"/>
                </a:lnTo>
                <a:lnTo>
                  <a:pt x="120115" y="328829"/>
                </a:lnTo>
                <a:lnTo>
                  <a:pt x="131944" y="326931"/>
                </a:lnTo>
                <a:lnTo>
                  <a:pt x="143772" y="323568"/>
                </a:lnTo>
                <a:lnTo>
                  <a:pt x="156251" y="318575"/>
                </a:lnTo>
                <a:lnTo>
                  <a:pt x="156251" y="272571"/>
                </a:lnTo>
                <a:lnTo>
                  <a:pt x="120225" y="272571"/>
                </a:lnTo>
                <a:lnTo>
                  <a:pt x="101229" y="269024"/>
                </a:lnTo>
                <a:lnTo>
                  <a:pt x="86099" y="259170"/>
                </a:lnTo>
                <a:lnTo>
                  <a:pt x="76097" y="244188"/>
                </a:lnTo>
                <a:lnTo>
                  <a:pt x="72482" y="225259"/>
                </a:lnTo>
                <a:lnTo>
                  <a:pt x="76036" y="206081"/>
                </a:lnTo>
                <a:lnTo>
                  <a:pt x="85937" y="190971"/>
                </a:lnTo>
                <a:lnTo>
                  <a:pt x="101047" y="181070"/>
                </a:lnTo>
                <a:lnTo>
                  <a:pt x="120225" y="177516"/>
                </a:lnTo>
                <a:lnTo>
                  <a:pt x="156251" y="177516"/>
                </a:lnTo>
                <a:lnTo>
                  <a:pt x="156251" y="131076"/>
                </a:lnTo>
                <a:lnTo>
                  <a:pt x="144897" y="126085"/>
                </a:lnTo>
                <a:lnTo>
                  <a:pt x="133787" y="122721"/>
                </a:lnTo>
                <a:lnTo>
                  <a:pt x="122191" y="120822"/>
                </a:lnTo>
                <a:lnTo>
                  <a:pt x="109376" y="120225"/>
                </a:lnTo>
                <a:close/>
              </a:path>
              <a:path w="181610" h="329564">
                <a:moveTo>
                  <a:pt x="156251" y="259549"/>
                </a:moveTo>
                <a:lnTo>
                  <a:pt x="147569" y="265429"/>
                </a:lnTo>
                <a:lnTo>
                  <a:pt x="138887" y="269478"/>
                </a:lnTo>
                <a:lnTo>
                  <a:pt x="129882" y="271818"/>
                </a:lnTo>
                <a:lnTo>
                  <a:pt x="120225" y="272571"/>
                </a:lnTo>
                <a:lnTo>
                  <a:pt x="156251" y="272571"/>
                </a:lnTo>
                <a:lnTo>
                  <a:pt x="156251" y="259549"/>
                </a:lnTo>
                <a:close/>
              </a:path>
              <a:path w="181610" h="329564">
                <a:moveTo>
                  <a:pt x="156251" y="177516"/>
                </a:moveTo>
                <a:lnTo>
                  <a:pt x="120225" y="177516"/>
                </a:lnTo>
                <a:lnTo>
                  <a:pt x="129272" y="178201"/>
                </a:lnTo>
                <a:lnTo>
                  <a:pt x="137912" y="180392"/>
                </a:lnTo>
                <a:lnTo>
                  <a:pt x="146715" y="184292"/>
                </a:lnTo>
                <a:lnTo>
                  <a:pt x="156251" y="190105"/>
                </a:lnTo>
                <a:lnTo>
                  <a:pt x="156251" y="177516"/>
                </a:lnTo>
                <a:close/>
              </a:path>
              <a:path w="181610" h="329564">
                <a:moveTo>
                  <a:pt x="45137" y="0"/>
                </a:moveTo>
                <a:lnTo>
                  <a:pt x="15624" y="33418"/>
                </a:lnTo>
                <a:lnTo>
                  <a:pt x="97657" y="97222"/>
                </a:lnTo>
                <a:lnTo>
                  <a:pt x="169083" y="42534"/>
                </a:lnTo>
                <a:lnTo>
                  <a:pt x="97657" y="42534"/>
                </a:lnTo>
                <a:lnTo>
                  <a:pt x="45137" y="0"/>
                </a:lnTo>
                <a:close/>
              </a:path>
              <a:path w="181610" h="329564">
                <a:moveTo>
                  <a:pt x="150174" y="0"/>
                </a:moveTo>
                <a:lnTo>
                  <a:pt x="97657" y="42534"/>
                </a:lnTo>
                <a:lnTo>
                  <a:pt x="169083" y="42534"/>
                </a:lnTo>
                <a:lnTo>
                  <a:pt x="180990" y="33418"/>
                </a:lnTo>
                <a:lnTo>
                  <a:pt x="150174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66852" y="5859140"/>
            <a:ext cx="207464" cy="2009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1624" y="5748897"/>
            <a:ext cx="78740" cy="410209"/>
          </a:xfrm>
          <a:custGeom>
            <a:avLst/>
            <a:gdLst/>
            <a:ahLst/>
            <a:cxnLst/>
            <a:rect l="l" t="t" r="r" b="b"/>
            <a:pathLst>
              <a:path w="78739" h="410210">
                <a:moveTo>
                  <a:pt x="73785" y="114584"/>
                </a:moveTo>
                <a:lnTo>
                  <a:pt x="4342" y="114584"/>
                </a:lnTo>
                <a:lnTo>
                  <a:pt x="4342" y="409723"/>
                </a:lnTo>
                <a:lnTo>
                  <a:pt x="73785" y="409723"/>
                </a:lnTo>
                <a:lnTo>
                  <a:pt x="73785" y="114584"/>
                </a:lnTo>
                <a:close/>
              </a:path>
              <a:path w="78739" h="410210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4905" y="5856973"/>
            <a:ext cx="229600" cy="2096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4002" y="5857405"/>
            <a:ext cx="156250" cy="2091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95406" y="5748897"/>
            <a:ext cx="78740" cy="311785"/>
          </a:xfrm>
          <a:custGeom>
            <a:avLst/>
            <a:gdLst/>
            <a:ahLst/>
            <a:cxnLst/>
            <a:rect l="l" t="t" r="r" b="b"/>
            <a:pathLst>
              <a:path w="78739" h="311785">
                <a:moveTo>
                  <a:pt x="73785" y="114584"/>
                </a:moveTo>
                <a:lnTo>
                  <a:pt x="4342" y="114584"/>
                </a:lnTo>
                <a:lnTo>
                  <a:pt x="4342" y="311198"/>
                </a:lnTo>
                <a:lnTo>
                  <a:pt x="73785" y="311198"/>
                </a:lnTo>
                <a:lnTo>
                  <a:pt x="73785" y="114584"/>
                </a:lnTo>
                <a:close/>
              </a:path>
              <a:path w="78739" h="311785">
                <a:moveTo>
                  <a:pt x="39063" y="0"/>
                </a:moveTo>
                <a:lnTo>
                  <a:pt x="23977" y="3052"/>
                </a:lnTo>
                <a:lnTo>
                  <a:pt x="11556" y="11339"/>
                </a:lnTo>
                <a:lnTo>
                  <a:pt x="3112" y="23621"/>
                </a:lnTo>
                <a:lnTo>
                  <a:pt x="0" y="38628"/>
                </a:lnTo>
                <a:lnTo>
                  <a:pt x="3052" y="54138"/>
                </a:lnTo>
                <a:lnTo>
                  <a:pt x="11394" y="66679"/>
                </a:lnTo>
                <a:lnTo>
                  <a:pt x="23805" y="75068"/>
                </a:lnTo>
                <a:lnTo>
                  <a:pt x="39063" y="78127"/>
                </a:lnTo>
                <a:lnTo>
                  <a:pt x="54332" y="75068"/>
                </a:lnTo>
                <a:lnTo>
                  <a:pt x="66733" y="66733"/>
                </a:lnTo>
                <a:lnTo>
                  <a:pt x="75075" y="54322"/>
                </a:lnTo>
                <a:lnTo>
                  <a:pt x="78127" y="39063"/>
                </a:lnTo>
                <a:lnTo>
                  <a:pt x="75075" y="23805"/>
                </a:lnTo>
                <a:lnTo>
                  <a:pt x="66733" y="11394"/>
                </a:lnTo>
                <a:lnTo>
                  <a:pt x="54322" y="3052"/>
                </a:lnTo>
                <a:lnTo>
                  <a:pt x="3906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19107" y="5978498"/>
            <a:ext cx="89844" cy="898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" y="0"/>
            <a:ext cx="9134475" cy="6858000"/>
          </a:xfrm>
          <a:custGeom>
            <a:avLst/>
            <a:gdLst/>
            <a:ahLst/>
            <a:cxnLst/>
            <a:rect l="l" t="t" r="r" b="b"/>
            <a:pathLst>
              <a:path w="9134475" h="6858000">
                <a:moveTo>
                  <a:pt x="9134398" y="0"/>
                </a:moveTo>
                <a:lnTo>
                  <a:pt x="0" y="0"/>
                </a:lnTo>
                <a:lnTo>
                  <a:pt x="7649633" y="6858000"/>
                </a:lnTo>
                <a:lnTo>
                  <a:pt x="9134398" y="6858000"/>
                </a:lnTo>
                <a:lnTo>
                  <a:pt x="9134398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863"/>
            <a:ext cx="7731759" cy="6840220"/>
          </a:xfrm>
          <a:custGeom>
            <a:avLst/>
            <a:gdLst/>
            <a:ahLst/>
            <a:cxnLst/>
            <a:rect l="l" t="t" r="r" b="b"/>
            <a:pathLst>
              <a:path w="7731759" h="6840220">
                <a:moveTo>
                  <a:pt x="48243" y="0"/>
                </a:moveTo>
                <a:lnTo>
                  <a:pt x="0" y="54563"/>
                </a:lnTo>
                <a:lnTo>
                  <a:pt x="0" y="97225"/>
                </a:lnTo>
                <a:lnTo>
                  <a:pt x="7603421" y="6840136"/>
                </a:lnTo>
                <a:lnTo>
                  <a:pt x="7708542" y="6840136"/>
                </a:lnTo>
                <a:lnTo>
                  <a:pt x="7731726" y="6813913"/>
                </a:lnTo>
                <a:lnTo>
                  <a:pt x="48243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2992" y="149612"/>
            <a:ext cx="4952753" cy="590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993" y="3768886"/>
            <a:ext cx="724535" cy="596265"/>
          </a:xfrm>
          <a:custGeom>
            <a:avLst/>
            <a:gdLst/>
            <a:ahLst/>
            <a:cxnLst/>
            <a:rect l="l" t="t" r="r" b="b"/>
            <a:pathLst>
              <a:path w="724535" h="596264">
                <a:moveTo>
                  <a:pt x="0" y="0"/>
                </a:moveTo>
                <a:lnTo>
                  <a:pt x="724301" y="0"/>
                </a:lnTo>
                <a:lnTo>
                  <a:pt x="724301" y="595919"/>
                </a:lnTo>
                <a:lnTo>
                  <a:pt x="0" y="595919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552" y="3902410"/>
            <a:ext cx="251460" cy="347345"/>
          </a:xfrm>
          <a:custGeom>
            <a:avLst/>
            <a:gdLst/>
            <a:ahLst/>
            <a:cxnLst/>
            <a:rect l="l" t="t" r="r" b="b"/>
            <a:pathLst>
              <a:path w="251459" h="347345">
                <a:moveTo>
                  <a:pt x="13100" y="234849"/>
                </a:moveTo>
                <a:lnTo>
                  <a:pt x="0" y="316490"/>
                </a:lnTo>
                <a:lnTo>
                  <a:pt x="52095" y="339800"/>
                </a:lnTo>
                <a:lnTo>
                  <a:pt x="109863" y="347234"/>
                </a:lnTo>
                <a:lnTo>
                  <a:pt x="137998" y="345478"/>
                </a:lnTo>
                <a:lnTo>
                  <a:pt x="186331" y="332138"/>
                </a:lnTo>
                <a:lnTo>
                  <a:pt x="224609" y="302554"/>
                </a:lnTo>
                <a:lnTo>
                  <a:pt x="241128" y="274158"/>
                </a:lnTo>
                <a:lnTo>
                  <a:pt x="104824" y="274158"/>
                </a:lnTo>
                <a:lnTo>
                  <a:pt x="81845" y="271843"/>
                </a:lnTo>
                <a:lnTo>
                  <a:pt x="59339" y="264708"/>
                </a:lnTo>
                <a:lnTo>
                  <a:pt x="36645" y="252471"/>
                </a:lnTo>
                <a:lnTo>
                  <a:pt x="13100" y="234849"/>
                </a:lnTo>
                <a:close/>
              </a:path>
              <a:path w="251459" h="347345">
                <a:moveTo>
                  <a:pt x="233439" y="167317"/>
                </a:moveTo>
                <a:lnTo>
                  <a:pt x="86175" y="167317"/>
                </a:lnTo>
                <a:lnTo>
                  <a:pt x="116327" y="171459"/>
                </a:lnTo>
                <a:lnTo>
                  <a:pt x="139911" y="183067"/>
                </a:lnTo>
                <a:lnTo>
                  <a:pt x="155275" y="200910"/>
                </a:lnTo>
                <a:lnTo>
                  <a:pt x="160764" y="223762"/>
                </a:lnTo>
                <a:lnTo>
                  <a:pt x="156488" y="243754"/>
                </a:lnTo>
                <a:lnTo>
                  <a:pt x="144699" y="259731"/>
                </a:lnTo>
                <a:lnTo>
                  <a:pt x="126958" y="270323"/>
                </a:lnTo>
                <a:lnTo>
                  <a:pt x="104824" y="274158"/>
                </a:lnTo>
                <a:lnTo>
                  <a:pt x="241128" y="274158"/>
                </a:lnTo>
                <a:lnTo>
                  <a:pt x="247918" y="254835"/>
                </a:lnTo>
                <a:lnTo>
                  <a:pt x="250973" y="227290"/>
                </a:lnTo>
                <a:lnTo>
                  <a:pt x="242012" y="180161"/>
                </a:lnTo>
                <a:lnTo>
                  <a:pt x="233439" y="167317"/>
                </a:lnTo>
                <a:close/>
              </a:path>
              <a:path w="251459" h="347345">
                <a:moveTo>
                  <a:pt x="226280" y="0"/>
                </a:moveTo>
                <a:lnTo>
                  <a:pt x="51403" y="0"/>
                </a:lnTo>
                <a:lnTo>
                  <a:pt x="22171" y="180925"/>
                </a:lnTo>
                <a:lnTo>
                  <a:pt x="38621" y="174759"/>
                </a:lnTo>
                <a:lnTo>
                  <a:pt x="54362" y="170530"/>
                </a:lnTo>
                <a:lnTo>
                  <a:pt x="70009" y="168097"/>
                </a:lnTo>
                <a:lnTo>
                  <a:pt x="86175" y="167317"/>
                </a:lnTo>
                <a:lnTo>
                  <a:pt x="233439" y="167317"/>
                </a:lnTo>
                <a:lnTo>
                  <a:pt x="217081" y="142812"/>
                </a:lnTo>
                <a:lnTo>
                  <a:pt x="179110" y="118219"/>
                </a:lnTo>
                <a:lnTo>
                  <a:pt x="141974" y="111377"/>
                </a:lnTo>
                <a:lnTo>
                  <a:pt x="104320" y="111377"/>
                </a:lnTo>
                <a:lnTo>
                  <a:pt x="110368" y="74085"/>
                </a:lnTo>
                <a:lnTo>
                  <a:pt x="226280" y="74085"/>
                </a:lnTo>
                <a:lnTo>
                  <a:pt x="226280" y="0"/>
                </a:lnTo>
                <a:close/>
              </a:path>
              <a:path w="251459" h="347345">
                <a:moveTo>
                  <a:pt x="131028" y="109360"/>
                </a:moveTo>
                <a:lnTo>
                  <a:pt x="124729" y="109463"/>
                </a:lnTo>
                <a:lnTo>
                  <a:pt x="118808" y="109802"/>
                </a:lnTo>
                <a:lnTo>
                  <a:pt x="112320" y="110424"/>
                </a:lnTo>
                <a:lnTo>
                  <a:pt x="104320" y="111377"/>
                </a:lnTo>
                <a:lnTo>
                  <a:pt x="141974" y="111377"/>
                </a:lnTo>
                <a:lnTo>
                  <a:pt x="131028" y="109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926" y="3902410"/>
            <a:ext cx="288925" cy="336550"/>
          </a:xfrm>
          <a:custGeom>
            <a:avLst/>
            <a:gdLst/>
            <a:ahLst/>
            <a:cxnLst/>
            <a:rect l="l" t="t" r="r" b="b"/>
            <a:pathLst>
              <a:path w="288925" h="336550">
                <a:moveTo>
                  <a:pt x="288770" y="0"/>
                </a:moveTo>
                <a:lnTo>
                  <a:pt x="13100" y="0"/>
                </a:lnTo>
                <a:lnTo>
                  <a:pt x="13100" y="74085"/>
                </a:lnTo>
                <a:lnTo>
                  <a:pt x="153205" y="74085"/>
                </a:lnTo>
                <a:lnTo>
                  <a:pt x="0" y="336147"/>
                </a:lnTo>
                <a:lnTo>
                  <a:pt x="96257" y="336147"/>
                </a:lnTo>
                <a:lnTo>
                  <a:pt x="28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4772" y="4002699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3"/>
                </a:lnTo>
                <a:lnTo>
                  <a:pt x="8811" y="73138"/>
                </a:lnTo>
                <a:lnTo>
                  <a:pt x="0" y="120952"/>
                </a:lnTo>
                <a:lnTo>
                  <a:pt x="8890" y="169215"/>
                </a:lnTo>
                <a:lnTo>
                  <a:pt x="33324" y="208076"/>
                </a:lnTo>
                <a:lnTo>
                  <a:pt x="69948" y="233991"/>
                </a:lnTo>
                <a:lnTo>
                  <a:pt x="115408" y="243417"/>
                </a:lnTo>
                <a:lnTo>
                  <a:pt x="136920" y="241487"/>
                </a:lnTo>
                <a:lnTo>
                  <a:pt x="155598" y="235542"/>
                </a:lnTo>
                <a:lnTo>
                  <a:pt x="171819" y="225344"/>
                </a:lnTo>
                <a:lnTo>
                  <a:pt x="185961" y="210657"/>
                </a:lnTo>
                <a:lnTo>
                  <a:pt x="266598" y="210657"/>
                </a:lnTo>
                <a:lnTo>
                  <a:pt x="266598" y="173869"/>
                </a:lnTo>
                <a:lnTo>
                  <a:pt x="136573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5"/>
                </a:lnTo>
                <a:lnTo>
                  <a:pt x="84160" y="120952"/>
                </a:lnTo>
                <a:lnTo>
                  <a:pt x="88302" y="101015"/>
                </a:lnTo>
                <a:lnTo>
                  <a:pt x="99531" y="84667"/>
                </a:lnTo>
                <a:lnTo>
                  <a:pt x="116052" y="73611"/>
                </a:lnTo>
                <a:lnTo>
                  <a:pt x="136069" y="69547"/>
                </a:lnTo>
                <a:lnTo>
                  <a:pt x="266598" y="69547"/>
                </a:lnTo>
                <a:lnTo>
                  <a:pt x="266598" y="29735"/>
                </a:lnTo>
                <a:lnTo>
                  <a:pt x="185961" y="29735"/>
                </a:lnTo>
                <a:lnTo>
                  <a:pt x="170465" y="16371"/>
                </a:lnTo>
                <a:lnTo>
                  <a:pt x="153835" y="7118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8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8" y="235858"/>
                </a:lnTo>
                <a:lnTo>
                  <a:pt x="266598" y="210657"/>
                </a:lnTo>
                <a:close/>
              </a:path>
              <a:path w="266700" h="243839">
                <a:moveTo>
                  <a:pt x="266598" y="69547"/>
                </a:moveTo>
                <a:lnTo>
                  <a:pt x="136069" y="69547"/>
                </a:lnTo>
                <a:lnTo>
                  <a:pt x="156590" y="73619"/>
                </a:lnTo>
                <a:lnTo>
                  <a:pt x="173237" y="84730"/>
                </a:lnTo>
                <a:lnTo>
                  <a:pt x="184403" y="101227"/>
                </a:lnTo>
                <a:lnTo>
                  <a:pt x="188481" y="121456"/>
                </a:lnTo>
                <a:lnTo>
                  <a:pt x="184411" y="141978"/>
                </a:lnTo>
                <a:lnTo>
                  <a:pt x="173300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8" y="173869"/>
                </a:lnTo>
                <a:lnTo>
                  <a:pt x="266598" y="69547"/>
                </a:lnTo>
                <a:close/>
              </a:path>
              <a:path w="266700" h="243839">
                <a:moveTo>
                  <a:pt x="266598" y="7560"/>
                </a:moveTo>
                <a:lnTo>
                  <a:pt x="185961" y="7560"/>
                </a:lnTo>
                <a:lnTo>
                  <a:pt x="185961" y="29735"/>
                </a:lnTo>
                <a:lnTo>
                  <a:pt x="266598" y="29735"/>
                </a:lnTo>
                <a:lnTo>
                  <a:pt x="266598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6302" y="4010259"/>
            <a:ext cx="243414" cy="237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4543" y="4077287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69"/>
                </a:lnTo>
              </a:path>
            </a:pathLst>
          </a:custGeom>
          <a:ln w="8063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517" y="404377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205" y="0"/>
                </a:lnTo>
              </a:path>
            </a:pathLst>
          </a:custGeom>
          <a:ln w="67028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4225" y="3941719"/>
            <a:ext cx="80645" cy="68580"/>
          </a:xfrm>
          <a:custGeom>
            <a:avLst/>
            <a:gdLst/>
            <a:ahLst/>
            <a:cxnLst/>
            <a:rect l="l" t="t" r="r" b="b"/>
            <a:pathLst>
              <a:path w="80644" h="68579">
                <a:moveTo>
                  <a:pt x="80636" y="0"/>
                </a:moveTo>
                <a:lnTo>
                  <a:pt x="0" y="0"/>
                </a:lnTo>
                <a:lnTo>
                  <a:pt x="0" y="68540"/>
                </a:lnTo>
                <a:lnTo>
                  <a:pt x="80636" y="68540"/>
                </a:lnTo>
                <a:lnTo>
                  <a:pt x="8063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6426" y="4001691"/>
            <a:ext cx="274955" cy="245745"/>
          </a:xfrm>
          <a:custGeom>
            <a:avLst/>
            <a:gdLst/>
            <a:ahLst/>
            <a:cxnLst/>
            <a:rect l="l" t="t" r="r" b="b"/>
            <a:pathLst>
              <a:path w="274955" h="245745">
                <a:moveTo>
                  <a:pt x="137077" y="0"/>
                </a:moveTo>
                <a:lnTo>
                  <a:pt x="83910" y="8505"/>
                </a:lnTo>
                <a:lnTo>
                  <a:pt x="41324" y="31752"/>
                </a:lnTo>
                <a:lnTo>
                  <a:pt x="10834" y="72131"/>
                </a:lnTo>
                <a:lnTo>
                  <a:pt x="0" y="120449"/>
                </a:lnTo>
                <a:lnTo>
                  <a:pt x="6458" y="161702"/>
                </a:lnTo>
                <a:lnTo>
                  <a:pt x="24819" y="196230"/>
                </a:lnTo>
                <a:lnTo>
                  <a:pt x="53557" y="222630"/>
                </a:lnTo>
                <a:lnTo>
                  <a:pt x="91148" y="239499"/>
                </a:lnTo>
                <a:lnTo>
                  <a:pt x="136069" y="245433"/>
                </a:lnTo>
                <a:lnTo>
                  <a:pt x="181834" y="239612"/>
                </a:lnTo>
                <a:lnTo>
                  <a:pt x="220124" y="223049"/>
                </a:lnTo>
                <a:lnTo>
                  <a:pt x="249391" y="197101"/>
                </a:lnTo>
                <a:lnTo>
                  <a:pt x="261896" y="174373"/>
                </a:lnTo>
                <a:lnTo>
                  <a:pt x="137581" y="174373"/>
                </a:lnTo>
                <a:lnTo>
                  <a:pt x="117061" y="170216"/>
                </a:lnTo>
                <a:lnTo>
                  <a:pt x="100414" y="158877"/>
                </a:lnTo>
                <a:lnTo>
                  <a:pt x="89247" y="142057"/>
                </a:lnTo>
                <a:lnTo>
                  <a:pt x="85168" y="121457"/>
                </a:lnTo>
                <a:lnTo>
                  <a:pt x="89311" y="101440"/>
                </a:lnTo>
                <a:lnTo>
                  <a:pt x="100540" y="84920"/>
                </a:lnTo>
                <a:lnTo>
                  <a:pt x="117061" y="73691"/>
                </a:lnTo>
                <a:lnTo>
                  <a:pt x="137077" y="69549"/>
                </a:lnTo>
                <a:lnTo>
                  <a:pt x="261873" y="69549"/>
                </a:lnTo>
                <a:lnTo>
                  <a:pt x="236108" y="34395"/>
                </a:lnTo>
                <a:lnTo>
                  <a:pt x="192593" y="9071"/>
                </a:lnTo>
                <a:lnTo>
                  <a:pt x="137077" y="0"/>
                </a:lnTo>
                <a:close/>
              </a:path>
              <a:path w="274955" h="245745">
                <a:moveTo>
                  <a:pt x="261873" y="69549"/>
                </a:moveTo>
                <a:lnTo>
                  <a:pt x="137077" y="69549"/>
                </a:lnTo>
                <a:lnTo>
                  <a:pt x="157599" y="73628"/>
                </a:lnTo>
                <a:lnTo>
                  <a:pt x="174245" y="84794"/>
                </a:lnTo>
                <a:lnTo>
                  <a:pt x="185411" y="101441"/>
                </a:lnTo>
                <a:lnTo>
                  <a:pt x="189390" y="121457"/>
                </a:lnTo>
                <a:lnTo>
                  <a:pt x="189389" y="122464"/>
                </a:lnTo>
                <a:lnTo>
                  <a:pt x="185419" y="142270"/>
                </a:lnTo>
                <a:lnTo>
                  <a:pt x="174308" y="158940"/>
                </a:lnTo>
                <a:lnTo>
                  <a:pt x="157811" y="170223"/>
                </a:lnTo>
                <a:lnTo>
                  <a:pt x="137581" y="174373"/>
                </a:lnTo>
                <a:lnTo>
                  <a:pt x="261896" y="174373"/>
                </a:lnTo>
                <a:lnTo>
                  <a:pt x="268087" y="163121"/>
                </a:lnTo>
                <a:lnTo>
                  <a:pt x="274662" y="122464"/>
                </a:lnTo>
                <a:lnTo>
                  <a:pt x="264504" y="73138"/>
                </a:lnTo>
                <a:lnTo>
                  <a:pt x="261873" y="6954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7452" y="4007236"/>
            <a:ext cx="171345" cy="23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8534" y="4002699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3"/>
                </a:lnTo>
                <a:lnTo>
                  <a:pt x="8811" y="73138"/>
                </a:lnTo>
                <a:lnTo>
                  <a:pt x="0" y="120952"/>
                </a:lnTo>
                <a:lnTo>
                  <a:pt x="8890" y="169215"/>
                </a:lnTo>
                <a:lnTo>
                  <a:pt x="33324" y="208076"/>
                </a:lnTo>
                <a:lnTo>
                  <a:pt x="69948" y="233991"/>
                </a:lnTo>
                <a:lnTo>
                  <a:pt x="115408" y="243417"/>
                </a:lnTo>
                <a:lnTo>
                  <a:pt x="136920" y="241487"/>
                </a:lnTo>
                <a:lnTo>
                  <a:pt x="155598" y="235542"/>
                </a:lnTo>
                <a:lnTo>
                  <a:pt x="171819" y="225344"/>
                </a:lnTo>
                <a:lnTo>
                  <a:pt x="185961" y="210657"/>
                </a:lnTo>
                <a:lnTo>
                  <a:pt x="266598" y="210657"/>
                </a:lnTo>
                <a:lnTo>
                  <a:pt x="266598" y="173869"/>
                </a:lnTo>
                <a:lnTo>
                  <a:pt x="136573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5"/>
                </a:lnTo>
                <a:lnTo>
                  <a:pt x="84160" y="120952"/>
                </a:lnTo>
                <a:lnTo>
                  <a:pt x="88302" y="101015"/>
                </a:lnTo>
                <a:lnTo>
                  <a:pt x="99531" y="84667"/>
                </a:lnTo>
                <a:lnTo>
                  <a:pt x="116052" y="73611"/>
                </a:lnTo>
                <a:lnTo>
                  <a:pt x="136069" y="69547"/>
                </a:lnTo>
                <a:lnTo>
                  <a:pt x="266598" y="69547"/>
                </a:lnTo>
                <a:lnTo>
                  <a:pt x="266598" y="29735"/>
                </a:lnTo>
                <a:lnTo>
                  <a:pt x="185961" y="29735"/>
                </a:lnTo>
                <a:lnTo>
                  <a:pt x="170465" y="16371"/>
                </a:lnTo>
                <a:lnTo>
                  <a:pt x="153835" y="7118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8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8" y="235858"/>
                </a:lnTo>
                <a:lnTo>
                  <a:pt x="266598" y="210657"/>
                </a:lnTo>
                <a:close/>
              </a:path>
              <a:path w="266700" h="243839">
                <a:moveTo>
                  <a:pt x="266598" y="69547"/>
                </a:moveTo>
                <a:lnTo>
                  <a:pt x="136069" y="69547"/>
                </a:lnTo>
                <a:lnTo>
                  <a:pt x="156590" y="73619"/>
                </a:lnTo>
                <a:lnTo>
                  <a:pt x="173237" y="84730"/>
                </a:lnTo>
                <a:lnTo>
                  <a:pt x="184403" y="101227"/>
                </a:lnTo>
                <a:lnTo>
                  <a:pt x="188481" y="121456"/>
                </a:lnTo>
                <a:lnTo>
                  <a:pt x="184411" y="141978"/>
                </a:lnTo>
                <a:lnTo>
                  <a:pt x="173300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8" y="173869"/>
                </a:lnTo>
                <a:lnTo>
                  <a:pt x="266598" y="69547"/>
                </a:lnTo>
                <a:close/>
              </a:path>
              <a:path w="266700" h="243839">
                <a:moveTo>
                  <a:pt x="266598" y="7560"/>
                </a:moveTo>
                <a:lnTo>
                  <a:pt x="185961" y="7560"/>
                </a:lnTo>
                <a:lnTo>
                  <a:pt x="185961" y="29735"/>
                </a:lnTo>
                <a:lnTo>
                  <a:pt x="266598" y="29735"/>
                </a:lnTo>
                <a:lnTo>
                  <a:pt x="266598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979" y="4684064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68"/>
                </a:lnTo>
              </a:path>
            </a:pathLst>
          </a:custGeom>
          <a:ln w="8063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951" y="465055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205" y="0"/>
                </a:lnTo>
              </a:path>
            </a:pathLst>
          </a:custGeom>
          <a:ln w="6702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661" y="4548496"/>
            <a:ext cx="80645" cy="68580"/>
          </a:xfrm>
          <a:custGeom>
            <a:avLst/>
            <a:gdLst/>
            <a:ahLst/>
            <a:cxnLst/>
            <a:rect l="l" t="t" r="r" b="b"/>
            <a:pathLst>
              <a:path w="80645" h="68579">
                <a:moveTo>
                  <a:pt x="80636" y="0"/>
                </a:moveTo>
                <a:lnTo>
                  <a:pt x="0" y="0"/>
                </a:lnTo>
                <a:lnTo>
                  <a:pt x="0" y="68539"/>
                </a:lnTo>
                <a:lnTo>
                  <a:pt x="80636" y="68539"/>
                </a:lnTo>
                <a:lnTo>
                  <a:pt x="8063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4357" y="4610483"/>
            <a:ext cx="251477" cy="243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5730" y="4475927"/>
            <a:ext cx="283210" cy="369570"/>
          </a:xfrm>
          <a:custGeom>
            <a:avLst/>
            <a:gdLst/>
            <a:ahLst/>
            <a:cxnLst/>
            <a:rect l="l" t="t" r="r" b="b"/>
            <a:pathLst>
              <a:path w="283209" h="369570">
                <a:moveTo>
                  <a:pt x="80633" y="0"/>
                </a:moveTo>
                <a:lnTo>
                  <a:pt x="0" y="0"/>
                </a:lnTo>
                <a:lnTo>
                  <a:pt x="0" y="369406"/>
                </a:lnTo>
                <a:lnTo>
                  <a:pt x="80633" y="369406"/>
                </a:lnTo>
                <a:lnTo>
                  <a:pt x="80633" y="276678"/>
                </a:lnTo>
                <a:lnTo>
                  <a:pt x="191138" y="276678"/>
                </a:lnTo>
                <a:lnTo>
                  <a:pt x="161269" y="246437"/>
                </a:lnTo>
                <a:lnTo>
                  <a:pt x="186446" y="223257"/>
                </a:lnTo>
                <a:lnTo>
                  <a:pt x="80633" y="223257"/>
                </a:lnTo>
                <a:lnTo>
                  <a:pt x="80633" y="0"/>
                </a:lnTo>
                <a:close/>
              </a:path>
              <a:path w="283209" h="369570">
                <a:moveTo>
                  <a:pt x="191138" y="276678"/>
                </a:moveTo>
                <a:lnTo>
                  <a:pt x="80633" y="276678"/>
                </a:lnTo>
                <a:lnTo>
                  <a:pt x="169330" y="369406"/>
                </a:lnTo>
                <a:lnTo>
                  <a:pt x="282722" y="369406"/>
                </a:lnTo>
                <a:lnTo>
                  <a:pt x="191138" y="276678"/>
                </a:lnTo>
                <a:close/>
              </a:path>
              <a:path w="283209" h="369570">
                <a:moveTo>
                  <a:pt x="275670" y="141108"/>
                </a:moveTo>
                <a:lnTo>
                  <a:pt x="165301" y="141108"/>
                </a:lnTo>
                <a:lnTo>
                  <a:pt x="80633" y="223257"/>
                </a:lnTo>
                <a:lnTo>
                  <a:pt x="186446" y="223257"/>
                </a:lnTo>
                <a:lnTo>
                  <a:pt x="275670" y="14110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5085" y="4608972"/>
            <a:ext cx="200074" cy="244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417" y="4684064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68"/>
                </a:lnTo>
              </a:path>
            </a:pathLst>
          </a:custGeom>
          <a:ln w="8063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4391" y="465055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205" y="0"/>
                </a:lnTo>
              </a:path>
            </a:pathLst>
          </a:custGeom>
          <a:ln w="6702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1099" y="4548496"/>
            <a:ext cx="80645" cy="68580"/>
          </a:xfrm>
          <a:custGeom>
            <a:avLst/>
            <a:gdLst/>
            <a:ahLst/>
            <a:cxnLst/>
            <a:rect l="l" t="t" r="r" b="b"/>
            <a:pathLst>
              <a:path w="80644" h="68579">
                <a:moveTo>
                  <a:pt x="80636" y="0"/>
                </a:moveTo>
                <a:lnTo>
                  <a:pt x="0" y="0"/>
                </a:lnTo>
                <a:lnTo>
                  <a:pt x="0" y="68539"/>
                </a:lnTo>
                <a:lnTo>
                  <a:pt x="80636" y="68539"/>
                </a:lnTo>
                <a:lnTo>
                  <a:pt x="8063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3300" y="4608467"/>
            <a:ext cx="274955" cy="245745"/>
          </a:xfrm>
          <a:custGeom>
            <a:avLst/>
            <a:gdLst/>
            <a:ahLst/>
            <a:cxnLst/>
            <a:rect l="l" t="t" r="r" b="b"/>
            <a:pathLst>
              <a:path w="274955" h="245745">
                <a:moveTo>
                  <a:pt x="137077" y="0"/>
                </a:moveTo>
                <a:lnTo>
                  <a:pt x="83910" y="8504"/>
                </a:lnTo>
                <a:lnTo>
                  <a:pt x="41324" y="31752"/>
                </a:lnTo>
                <a:lnTo>
                  <a:pt x="10834" y="72131"/>
                </a:lnTo>
                <a:lnTo>
                  <a:pt x="0" y="120449"/>
                </a:lnTo>
                <a:lnTo>
                  <a:pt x="6458" y="161702"/>
                </a:lnTo>
                <a:lnTo>
                  <a:pt x="24819" y="196230"/>
                </a:lnTo>
                <a:lnTo>
                  <a:pt x="53557" y="222630"/>
                </a:lnTo>
                <a:lnTo>
                  <a:pt x="91148" y="239499"/>
                </a:lnTo>
                <a:lnTo>
                  <a:pt x="136069" y="245433"/>
                </a:lnTo>
                <a:lnTo>
                  <a:pt x="181834" y="239612"/>
                </a:lnTo>
                <a:lnTo>
                  <a:pt x="220124" y="223049"/>
                </a:lnTo>
                <a:lnTo>
                  <a:pt x="249391" y="197101"/>
                </a:lnTo>
                <a:lnTo>
                  <a:pt x="261896" y="174373"/>
                </a:lnTo>
                <a:lnTo>
                  <a:pt x="137581" y="174373"/>
                </a:lnTo>
                <a:lnTo>
                  <a:pt x="117061" y="170216"/>
                </a:lnTo>
                <a:lnTo>
                  <a:pt x="100414" y="158877"/>
                </a:lnTo>
                <a:lnTo>
                  <a:pt x="89247" y="142057"/>
                </a:lnTo>
                <a:lnTo>
                  <a:pt x="85168" y="121456"/>
                </a:lnTo>
                <a:lnTo>
                  <a:pt x="89310" y="101440"/>
                </a:lnTo>
                <a:lnTo>
                  <a:pt x="100540" y="84919"/>
                </a:lnTo>
                <a:lnTo>
                  <a:pt x="117061" y="73689"/>
                </a:lnTo>
                <a:lnTo>
                  <a:pt x="137077" y="69547"/>
                </a:lnTo>
                <a:lnTo>
                  <a:pt x="261872" y="69547"/>
                </a:lnTo>
                <a:lnTo>
                  <a:pt x="236108" y="34395"/>
                </a:lnTo>
                <a:lnTo>
                  <a:pt x="192593" y="9071"/>
                </a:lnTo>
                <a:lnTo>
                  <a:pt x="137077" y="0"/>
                </a:lnTo>
                <a:close/>
              </a:path>
              <a:path w="274955" h="245745">
                <a:moveTo>
                  <a:pt x="261872" y="69547"/>
                </a:moveTo>
                <a:lnTo>
                  <a:pt x="137077" y="69547"/>
                </a:lnTo>
                <a:lnTo>
                  <a:pt x="157599" y="73627"/>
                </a:lnTo>
                <a:lnTo>
                  <a:pt x="174245" y="84793"/>
                </a:lnTo>
                <a:lnTo>
                  <a:pt x="185411" y="101440"/>
                </a:lnTo>
                <a:lnTo>
                  <a:pt x="189390" y="121456"/>
                </a:lnTo>
                <a:lnTo>
                  <a:pt x="189389" y="122464"/>
                </a:lnTo>
                <a:lnTo>
                  <a:pt x="185419" y="142270"/>
                </a:lnTo>
                <a:lnTo>
                  <a:pt x="174308" y="158940"/>
                </a:lnTo>
                <a:lnTo>
                  <a:pt x="157811" y="170223"/>
                </a:lnTo>
                <a:lnTo>
                  <a:pt x="137581" y="174373"/>
                </a:lnTo>
                <a:lnTo>
                  <a:pt x="261896" y="174373"/>
                </a:lnTo>
                <a:lnTo>
                  <a:pt x="268087" y="163121"/>
                </a:lnTo>
                <a:lnTo>
                  <a:pt x="274662" y="122464"/>
                </a:lnTo>
                <a:lnTo>
                  <a:pt x="264504" y="73138"/>
                </a:lnTo>
                <a:lnTo>
                  <a:pt x="261872" y="6954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7034" y="4617035"/>
            <a:ext cx="290830" cy="228600"/>
          </a:xfrm>
          <a:custGeom>
            <a:avLst/>
            <a:gdLst/>
            <a:ahLst/>
            <a:cxnLst/>
            <a:rect l="l" t="t" r="r" b="b"/>
            <a:pathLst>
              <a:path w="290830" h="228600">
                <a:moveTo>
                  <a:pt x="90712" y="0"/>
                </a:moveTo>
                <a:lnTo>
                  <a:pt x="0" y="0"/>
                </a:lnTo>
                <a:lnTo>
                  <a:pt x="117928" y="228297"/>
                </a:lnTo>
                <a:lnTo>
                  <a:pt x="171852" y="228297"/>
                </a:lnTo>
                <a:lnTo>
                  <a:pt x="229876" y="116921"/>
                </a:lnTo>
                <a:lnTo>
                  <a:pt x="145140" y="116921"/>
                </a:lnTo>
                <a:lnTo>
                  <a:pt x="90712" y="0"/>
                </a:lnTo>
                <a:close/>
              </a:path>
              <a:path w="290830" h="228600">
                <a:moveTo>
                  <a:pt x="290789" y="0"/>
                </a:moveTo>
                <a:lnTo>
                  <a:pt x="200577" y="0"/>
                </a:lnTo>
                <a:lnTo>
                  <a:pt x="145140" y="116921"/>
                </a:lnTo>
                <a:lnTo>
                  <a:pt x="229876" y="116921"/>
                </a:lnTo>
                <a:lnTo>
                  <a:pt x="29078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7903" y="4609476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5" y="0"/>
                </a:moveTo>
                <a:lnTo>
                  <a:pt x="69524" y="9260"/>
                </a:lnTo>
                <a:lnTo>
                  <a:pt x="33073" y="34773"/>
                </a:lnTo>
                <a:lnTo>
                  <a:pt x="8811" y="73137"/>
                </a:lnTo>
                <a:lnTo>
                  <a:pt x="0" y="120952"/>
                </a:lnTo>
                <a:lnTo>
                  <a:pt x="8890" y="169215"/>
                </a:lnTo>
                <a:lnTo>
                  <a:pt x="33325" y="208076"/>
                </a:lnTo>
                <a:lnTo>
                  <a:pt x="69949" y="233991"/>
                </a:lnTo>
                <a:lnTo>
                  <a:pt x="115408" y="243417"/>
                </a:lnTo>
                <a:lnTo>
                  <a:pt x="136921" y="241487"/>
                </a:lnTo>
                <a:lnTo>
                  <a:pt x="155599" y="235542"/>
                </a:lnTo>
                <a:lnTo>
                  <a:pt x="171820" y="225344"/>
                </a:lnTo>
                <a:lnTo>
                  <a:pt x="185962" y="210657"/>
                </a:lnTo>
                <a:lnTo>
                  <a:pt x="266598" y="210657"/>
                </a:lnTo>
                <a:lnTo>
                  <a:pt x="266598" y="173869"/>
                </a:lnTo>
                <a:lnTo>
                  <a:pt x="136573" y="173869"/>
                </a:lnTo>
                <a:lnTo>
                  <a:pt x="116053" y="169782"/>
                </a:lnTo>
                <a:lnTo>
                  <a:pt x="99407" y="158561"/>
                </a:lnTo>
                <a:lnTo>
                  <a:pt x="88240" y="141765"/>
                </a:lnTo>
                <a:lnTo>
                  <a:pt x="84161" y="120952"/>
                </a:lnTo>
                <a:lnTo>
                  <a:pt x="88303" y="101014"/>
                </a:lnTo>
                <a:lnTo>
                  <a:pt x="99533" y="84667"/>
                </a:lnTo>
                <a:lnTo>
                  <a:pt x="116053" y="73611"/>
                </a:lnTo>
                <a:lnTo>
                  <a:pt x="136069" y="69547"/>
                </a:lnTo>
                <a:lnTo>
                  <a:pt x="266598" y="69547"/>
                </a:lnTo>
                <a:lnTo>
                  <a:pt x="266598" y="29735"/>
                </a:lnTo>
                <a:lnTo>
                  <a:pt x="185962" y="29735"/>
                </a:lnTo>
                <a:lnTo>
                  <a:pt x="170466" y="16371"/>
                </a:lnTo>
                <a:lnTo>
                  <a:pt x="153835" y="7118"/>
                </a:lnTo>
                <a:lnTo>
                  <a:pt x="135504" y="1740"/>
                </a:lnTo>
                <a:lnTo>
                  <a:pt x="114905" y="0"/>
                </a:lnTo>
                <a:close/>
              </a:path>
              <a:path w="266700" h="243839">
                <a:moveTo>
                  <a:pt x="266598" y="210657"/>
                </a:moveTo>
                <a:lnTo>
                  <a:pt x="185962" y="210657"/>
                </a:lnTo>
                <a:lnTo>
                  <a:pt x="185962" y="235856"/>
                </a:lnTo>
                <a:lnTo>
                  <a:pt x="266598" y="235856"/>
                </a:lnTo>
                <a:lnTo>
                  <a:pt x="266598" y="210657"/>
                </a:lnTo>
                <a:close/>
              </a:path>
              <a:path w="266700" h="243839">
                <a:moveTo>
                  <a:pt x="266598" y="69547"/>
                </a:moveTo>
                <a:lnTo>
                  <a:pt x="136069" y="69547"/>
                </a:lnTo>
                <a:lnTo>
                  <a:pt x="156591" y="73619"/>
                </a:lnTo>
                <a:lnTo>
                  <a:pt x="173237" y="84730"/>
                </a:lnTo>
                <a:lnTo>
                  <a:pt x="184403" y="101227"/>
                </a:lnTo>
                <a:lnTo>
                  <a:pt x="188481" y="121456"/>
                </a:lnTo>
                <a:lnTo>
                  <a:pt x="184411" y="141978"/>
                </a:lnTo>
                <a:lnTo>
                  <a:pt x="173300" y="158624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8" y="173869"/>
                </a:lnTo>
                <a:lnTo>
                  <a:pt x="266598" y="69547"/>
                </a:lnTo>
                <a:close/>
              </a:path>
              <a:path w="266700" h="243839">
                <a:moveTo>
                  <a:pt x="266598" y="7559"/>
                </a:moveTo>
                <a:lnTo>
                  <a:pt x="185962" y="7559"/>
                </a:lnTo>
                <a:lnTo>
                  <a:pt x="185962" y="29735"/>
                </a:lnTo>
                <a:lnTo>
                  <a:pt x="266598" y="29735"/>
                </a:lnTo>
                <a:lnTo>
                  <a:pt x="266598" y="755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0387" y="4483987"/>
            <a:ext cx="90805" cy="476250"/>
          </a:xfrm>
          <a:custGeom>
            <a:avLst/>
            <a:gdLst/>
            <a:ahLst/>
            <a:cxnLst/>
            <a:rect l="l" t="t" r="r" b="b"/>
            <a:pathLst>
              <a:path w="90805" h="476250">
                <a:moveTo>
                  <a:pt x="85672" y="133047"/>
                </a:moveTo>
                <a:lnTo>
                  <a:pt x="5040" y="133047"/>
                </a:lnTo>
                <a:lnTo>
                  <a:pt x="5040" y="475747"/>
                </a:lnTo>
                <a:lnTo>
                  <a:pt x="85672" y="475747"/>
                </a:lnTo>
                <a:lnTo>
                  <a:pt x="85672" y="133047"/>
                </a:lnTo>
                <a:close/>
              </a:path>
              <a:path w="90805" h="476250">
                <a:moveTo>
                  <a:pt x="45356" y="0"/>
                </a:moveTo>
                <a:lnTo>
                  <a:pt x="27839" y="3543"/>
                </a:lnTo>
                <a:lnTo>
                  <a:pt x="13417" y="13166"/>
                </a:lnTo>
                <a:lnTo>
                  <a:pt x="3614" y="27428"/>
                </a:lnTo>
                <a:lnTo>
                  <a:pt x="0" y="44855"/>
                </a:lnTo>
                <a:lnTo>
                  <a:pt x="3543" y="62863"/>
                </a:lnTo>
                <a:lnTo>
                  <a:pt x="13228" y="77423"/>
                </a:lnTo>
                <a:lnTo>
                  <a:pt x="27638" y="87164"/>
                </a:lnTo>
                <a:lnTo>
                  <a:pt x="45356" y="90716"/>
                </a:lnTo>
                <a:lnTo>
                  <a:pt x="63085" y="87164"/>
                </a:lnTo>
                <a:lnTo>
                  <a:pt x="77483" y="77486"/>
                </a:lnTo>
                <a:lnTo>
                  <a:pt x="87169" y="63076"/>
                </a:lnTo>
                <a:lnTo>
                  <a:pt x="90713" y="45359"/>
                </a:lnTo>
                <a:lnTo>
                  <a:pt x="87169" y="27640"/>
                </a:lnTo>
                <a:lnTo>
                  <a:pt x="77483" y="13229"/>
                </a:lnTo>
                <a:lnTo>
                  <a:pt x="63073" y="3543"/>
                </a:lnTo>
                <a:lnTo>
                  <a:pt x="4535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1924" y="4610483"/>
            <a:ext cx="251477" cy="243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016" y="5082703"/>
            <a:ext cx="266700" cy="377190"/>
          </a:xfrm>
          <a:custGeom>
            <a:avLst/>
            <a:gdLst/>
            <a:ahLst/>
            <a:cxnLst/>
            <a:rect l="l" t="t" r="r" b="b"/>
            <a:pathLst>
              <a:path w="266700" h="377189">
                <a:moveTo>
                  <a:pt x="114904" y="133548"/>
                </a:moveTo>
                <a:lnTo>
                  <a:pt x="69523" y="142808"/>
                </a:lnTo>
                <a:lnTo>
                  <a:pt x="33072" y="168322"/>
                </a:lnTo>
                <a:lnTo>
                  <a:pt x="8811" y="206687"/>
                </a:lnTo>
                <a:lnTo>
                  <a:pt x="0" y="254501"/>
                </a:lnTo>
                <a:lnTo>
                  <a:pt x="8890" y="302764"/>
                </a:lnTo>
                <a:lnTo>
                  <a:pt x="33324" y="341625"/>
                </a:lnTo>
                <a:lnTo>
                  <a:pt x="69948" y="367540"/>
                </a:lnTo>
                <a:lnTo>
                  <a:pt x="115408" y="376966"/>
                </a:lnTo>
                <a:lnTo>
                  <a:pt x="136920" y="375037"/>
                </a:lnTo>
                <a:lnTo>
                  <a:pt x="155598" y="369091"/>
                </a:lnTo>
                <a:lnTo>
                  <a:pt x="171819" y="358892"/>
                </a:lnTo>
                <a:lnTo>
                  <a:pt x="185961" y="344205"/>
                </a:lnTo>
                <a:lnTo>
                  <a:pt x="266598" y="344205"/>
                </a:lnTo>
                <a:lnTo>
                  <a:pt x="266598" y="307417"/>
                </a:lnTo>
                <a:lnTo>
                  <a:pt x="136573" y="307417"/>
                </a:lnTo>
                <a:lnTo>
                  <a:pt x="116052" y="303330"/>
                </a:lnTo>
                <a:lnTo>
                  <a:pt x="99405" y="292110"/>
                </a:lnTo>
                <a:lnTo>
                  <a:pt x="88239" y="275314"/>
                </a:lnTo>
                <a:lnTo>
                  <a:pt x="84160" y="254501"/>
                </a:lnTo>
                <a:lnTo>
                  <a:pt x="88302" y="234564"/>
                </a:lnTo>
                <a:lnTo>
                  <a:pt x="99531" y="218216"/>
                </a:lnTo>
                <a:lnTo>
                  <a:pt x="116052" y="207160"/>
                </a:lnTo>
                <a:lnTo>
                  <a:pt x="136069" y="203097"/>
                </a:lnTo>
                <a:lnTo>
                  <a:pt x="266598" y="203097"/>
                </a:lnTo>
                <a:lnTo>
                  <a:pt x="266598" y="163285"/>
                </a:lnTo>
                <a:lnTo>
                  <a:pt x="185961" y="163285"/>
                </a:lnTo>
                <a:lnTo>
                  <a:pt x="170465" y="149921"/>
                </a:lnTo>
                <a:lnTo>
                  <a:pt x="153835" y="140667"/>
                </a:lnTo>
                <a:lnTo>
                  <a:pt x="135503" y="135288"/>
                </a:lnTo>
                <a:lnTo>
                  <a:pt x="114904" y="133548"/>
                </a:lnTo>
                <a:close/>
              </a:path>
              <a:path w="266700" h="377189">
                <a:moveTo>
                  <a:pt x="266598" y="344205"/>
                </a:moveTo>
                <a:lnTo>
                  <a:pt x="185961" y="344205"/>
                </a:lnTo>
                <a:lnTo>
                  <a:pt x="185961" y="369406"/>
                </a:lnTo>
                <a:lnTo>
                  <a:pt x="266598" y="369406"/>
                </a:lnTo>
                <a:lnTo>
                  <a:pt x="266598" y="344205"/>
                </a:lnTo>
                <a:close/>
              </a:path>
              <a:path w="266700" h="377189">
                <a:moveTo>
                  <a:pt x="266598" y="203097"/>
                </a:moveTo>
                <a:lnTo>
                  <a:pt x="136069" y="203097"/>
                </a:lnTo>
                <a:lnTo>
                  <a:pt x="156590" y="207168"/>
                </a:lnTo>
                <a:lnTo>
                  <a:pt x="173237" y="218279"/>
                </a:lnTo>
                <a:lnTo>
                  <a:pt x="184403" y="234776"/>
                </a:lnTo>
                <a:lnTo>
                  <a:pt x="188481" y="255005"/>
                </a:lnTo>
                <a:lnTo>
                  <a:pt x="184411" y="275527"/>
                </a:lnTo>
                <a:lnTo>
                  <a:pt x="173300" y="292173"/>
                </a:lnTo>
                <a:lnTo>
                  <a:pt x="156803" y="303338"/>
                </a:lnTo>
                <a:lnTo>
                  <a:pt x="136573" y="307417"/>
                </a:lnTo>
                <a:lnTo>
                  <a:pt x="266598" y="307417"/>
                </a:lnTo>
                <a:lnTo>
                  <a:pt x="266598" y="203097"/>
                </a:lnTo>
                <a:close/>
              </a:path>
              <a:path w="266700" h="377189">
                <a:moveTo>
                  <a:pt x="266598" y="0"/>
                </a:moveTo>
                <a:lnTo>
                  <a:pt x="185961" y="0"/>
                </a:lnTo>
                <a:lnTo>
                  <a:pt x="185961" y="163285"/>
                </a:lnTo>
                <a:lnTo>
                  <a:pt x="266598" y="163285"/>
                </a:lnTo>
                <a:lnTo>
                  <a:pt x="26659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474" y="5215244"/>
            <a:ext cx="274955" cy="245745"/>
          </a:xfrm>
          <a:custGeom>
            <a:avLst/>
            <a:gdLst/>
            <a:ahLst/>
            <a:cxnLst/>
            <a:rect l="l" t="t" r="r" b="b"/>
            <a:pathLst>
              <a:path w="274955" h="245745">
                <a:moveTo>
                  <a:pt x="137077" y="0"/>
                </a:moveTo>
                <a:lnTo>
                  <a:pt x="83910" y="8504"/>
                </a:lnTo>
                <a:lnTo>
                  <a:pt x="41324" y="31751"/>
                </a:lnTo>
                <a:lnTo>
                  <a:pt x="10834" y="72131"/>
                </a:lnTo>
                <a:lnTo>
                  <a:pt x="0" y="120448"/>
                </a:lnTo>
                <a:lnTo>
                  <a:pt x="6458" y="161701"/>
                </a:lnTo>
                <a:lnTo>
                  <a:pt x="24819" y="196229"/>
                </a:lnTo>
                <a:lnTo>
                  <a:pt x="53557" y="222629"/>
                </a:lnTo>
                <a:lnTo>
                  <a:pt x="91148" y="239497"/>
                </a:lnTo>
                <a:lnTo>
                  <a:pt x="136069" y="245432"/>
                </a:lnTo>
                <a:lnTo>
                  <a:pt x="181834" y="239610"/>
                </a:lnTo>
                <a:lnTo>
                  <a:pt x="220124" y="223048"/>
                </a:lnTo>
                <a:lnTo>
                  <a:pt x="249390" y="197100"/>
                </a:lnTo>
                <a:lnTo>
                  <a:pt x="261895" y="174372"/>
                </a:lnTo>
                <a:lnTo>
                  <a:pt x="137581" y="174372"/>
                </a:lnTo>
                <a:lnTo>
                  <a:pt x="117061" y="170214"/>
                </a:lnTo>
                <a:lnTo>
                  <a:pt x="100414" y="158876"/>
                </a:lnTo>
                <a:lnTo>
                  <a:pt x="89247" y="142056"/>
                </a:lnTo>
                <a:lnTo>
                  <a:pt x="85168" y="121456"/>
                </a:lnTo>
                <a:lnTo>
                  <a:pt x="89310" y="101440"/>
                </a:lnTo>
                <a:lnTo>
                  <a:pt x="100540" y="84919"/>
                </a:lnTo>
                <a:lnTo>
                  <a:pt x="117061" y="73689"/>
                </a:lnTo>
                <a:lnTo>
                  <a:pt x="137077" y="69547"/>
                </a:lnTo>
                <a:lnTo>
                  <a:pt x="261871" y="69547"/>
                </a:lnTo>
                <a:lnTo>
                  <a:pt x="236108" y="34395"/>
                </a:lnTo>
                <a:lnTo>
                  <a:pt x="192593" y="9071"/>
                </a:lnTo>
                <a:lnTo>
                  <a:pt x="137077" y="0"/>
                </a:lnTo>
                <a:close/>
              </a:path>
              <a:path w="274955" h="245745">
                <a:moveTo>
                  <a:pt x="261871" y="69547"/>
                </a:moveTo>
                <a:lnTo>
                  <a:pt x="137077" y="69547"/>
                </a:lnTo>
                <a:lnTo>
                  <a:pt x="157599" y="73626"/>
                </a:lnTo>
                <a:lnTo>
                  <a:pt x="174245" y="84793"/>
                </a:lnTo>
                <a:lnTo>
                  <a:pt x="185411" y="101440"/>
                </a:lnTo>
                <a:lnTo>
                  <a:pt x="189390" y="121456"/>
                </a:lnTo>
                <a:lnTo>
                  <a:pt x="189389" y="122464"/>
                </a:lnTo>
                <a:lnTo>
                  <a:pt x="185419" y="142269"/>
                </a:lnTo>
                <a:lnTo>
                  <a:pt x="174308" y="158939"/>
                </a:lnTo>
                <a:lnTo>
                  <a:pt x="157811" y="170222"/>
                </a:lnTo>
                <a:lnTo>
                  <a:pt x="137581" y="174372"/>
                </a:lnTo>
                <a:lnTo>
                  <a:pt x="261895" y="174372"/>
                </a:lnTo>
                <a:lnTo>
                  <a:pt x="268085" y="163120"/>
                </a:lnTo>
                <a:lnTo>
                  <a:pt x="274661" y="122464"/>
                </a:lnTo>
                <a:lnTo>
                  <a:pt x="264503" y="73138"/>
                </a:lnTo>
                <a:lnTo>
                  <a:pt x="261871" y="6954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9381" y="5215749"/>
            <a:ext cx="200073" cy="244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2718" y="5216251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5" y="0"/>
                </a:moveTo>
                <a:lnTo>
                  <a:pt x="69524" y="9260"/>
                </a:lnTo>
                <a:lnTo>
                  <a:pt x="33073" y="34774"/>
                </a:lnTo>
                <a:lnTo>
                  <a:pt x="8811" y="73138"/>
                </a:lnTo>
                <a:lnTo>
                  <a:pt x="0" y="120953"/>
                </a:lnTo>
                <a:lnTo>
                  <a:pt x="8890" y="169216"/>
                </a:lnTo>
                <a:lnTo>
                  <a:pt x="33325" y="208077"/>
                </a:lnTo>
                <a:lnTo>
                  <a:pt x="69949" y="233992"/>
                </a:lnTo>
                <a:lnTo>
                  <a:pt x="115408" y="243418"/>
                </a:lnTo>
                <a:lnTo>
                  <a:pt x="136921" y="241488"/>
                </a:lnTo>
                <a:lnTo>
                  <a:pt x="155599" y="235543"/>
                </a:lnTo>
                <a:lnTo>
                  <a:pt x="171820" y="225344"/>
                </a:lnTo>
                <a:lnTo>
                  <a:pt x="185962" y="210657"/>
                </a:lnTo>
                <a:lnTo>
                  <a:pt x="266598" y="210657"/>
                </a:lnTo>
                <a:lnTo>
                  <a:pt x="266598" y="173869"/>
                </a:lnTo>
                <a:lnTo>
                  <a:pt x="136573" y="173869"/>
                </a:lnTo>
                <a:lnTo>
                  <a:pt x="116053" y="169782"/>
                </a:lnTo>
                <a:lnTo>
                  <a:pt x="99407" y="158562"/>
                </a:lnTo>
                <a:lnTo>
                  <a:pt x="88240" y="141766"/>
                </a:lnTo>
                <a:lnTo>
                  <a:pt x="84161" y="120953"/>
                </a:lnTo>
                <a:lnTo>
                  <a:pt x="88303" y="101015"/>
                </a:lnTo>
                <a:lnTo>
                  <a:pt x="99533" y="84668"/>
                </a:lnTo>
                <a:lnTo>
                  <a:pt x="116053" y="73612"/>
                </a:lnTo>
                <a:lnTo>
                  <a:pt x="136069" y="69549"/>
                </a:lnTo>
                <a:lnTo>
                  <a:pt x="266598" y="69549"/>
                </a:lnTo>
                <a:lnTo>
                  <a:pt x="266598" y="29737"/>
                </a:lnTo>
                <a:lnTo>
                  <a:pt x="185962" y="29737"/>
                </a:lnTo>
                <a:lnTo>
                  <a:pt x="170466" y="16372"/>
                </a:lnTo>
                <a:lnTo>
                  <a:pt x="153835" y="7119"/>
                </a:lnTo>
                <a:lnTo>
                  <a:pt x="135504" y="1740"/>
                </a:lnTo>
                <a:lnTo>
                  <a:pt x="114905" y="0"/>
                </a:lnTo>
                <a:close/>
              </a:path>
              <a:path w="266700" h="243839">
                <a:moveTo>
                  <a:pt x="266598" y="210657"/>
                </a:moveTo>
                <a:lnTo>
                  <a:pt x="185962" y="210657"/>
                </a:lnTo>
                <a:lnTo>
                  <a:pt x="185962" y="235858"/>
                </a:lnTo>
                <a:lnTo>
                  <a:pt x="266598" y="235858"/>
                </a:lnTo>
                <a:lnTo>
                  <a:pt x="266598" y="210657"/>
                </a:lnTo>
                <a:close/>
              </a:path>
              <a:path w="266700" h="243839">
                <a:moveTo>
                  <a:pt x="266598" y="69549"/>
                </a:moveTo>
                <a:lnTo>
                  <a:pt x="136069" y="69549"/>
                </a:lnTo>
                <a:lnTo>
                  <a:pt x="156591" y="73620"/>
                </a:lnTo>
                <a:lnTo>
                  <a:pt x="173237" y="84731"/>
                </a:lnTo>
                <a:lnTo>
                  <a:pt x="184403" y="101228"/>
                </a:lnTo>
                <a:lnTo>
                  <a:pt x="188481" y="121457"/>
                </a:lnTo>
                <a:lnTo>
                  <a:pt x="184411" y="141979"/>
                </a:lnTo>
                <a:lnTo>
                  <a:pt x="173300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8" y="173869"/>
                </a:lnTo>
                <a:lnTo>
                  <a:pt x="266598" y="69549"/>
                </a:lnTo>
                <a:close/>
              </a:path>
              <a:path w="266700" h="243839">
                <a:moveTo>
                  <a:pt x="266598" y="7560"/>
                </a:moveTo>
                <a:lnTo>
                  <a:pt x="185962" y="7560"/>
                </a:lnTo>
                <a:lnTo>
                  <a:pt x="185962" y="29737"/>
                </a:lnTo>
                <a:lnTo>
                  <a:pt x="266598" y="29737"/>
                </a:lnTo>
                <a:lnTo>
                  <a:pt x="266598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5178" y="5082703"/>
            <a:ext cx="266700" cy="377190"/>
          </a:xfrm>
          <a:custGeom>
            <a:avLst/>
            <a:gdLst/>
            <a:ahLst/>
            <a:cxnLst/>
            <a:rect l="l" t="t" r="r" b="b"/>
            <a:pathLst>
              <a:path w="266700" h="377189">
                <a:moveTo>
                  <a:pt x="114904" y="133548"/>
                </a:moveTo>
                <a:lnTo>
                  <a:pt x="69523" y="142808"/>
                </a:lnTo>
                <a:lnTo>
                  <a:pt x="33072" y="168322"/>
                </a:lnTo>
                <a:lnTo>
                  <a:pt x="8811" y="206687"/>
                </a:lnTo>
                <a:lnTo>
                  <a:pt x="0" y="254501"/>
                </a:lnTo>
                <a:lnTo>
                  <a:pt x="8890" y="302764"/>
                </a:lnTo>
                <a:lnTo>
                  <a:pt x="33324" y="341625"/>
                </a:lnTo>
                <a:lnTo>
                  <a:pt x="69948" y="367540"/>
                </a:lnTo>
                <a:lnTo>
                  <a:pt x="115408" y="376966"/>
                </a:lnTo>
                <a:lnTo>
                  <a:pt x="136920" y="375037"/>
                </a:lnTo>
                <a:lnTo>
                  <a:pt x="155598" y="369091"/>
                </a:lnTo>
                <a:lnTo>
                  <a:pt x="171819" y="358892"/>
                </a:lnTo>
                <a:lnTo>
                  <a:pt x="185961" y="344205"/>
                </a:lnTo>
                <a:lnTo>
                  <a:pt x="266597" y="344205"/>
                </a:lnTo>
                <a:lnTo>
                  <a:pt x="266597" y="307417"/>
                </a:lnTo>
                <a:lnTo>
                  <a:pt x="136573" y="307417"/>
                </a:lnTo>
                <a:lnTo>
                  <a:pt x="116052" y="303330"/>
                </a:lnTo>
                <a:lnTo>
                  <a:pt x="99405" y="292110"/>
                </a:lnTo>
                <a:lnTo>
                  <a:pt x="88239" y="275314"/>
                </a:lnTo>
                <a:lnTo>
                  <a:pt x="84160" y="254501"/>
                </a:lnTo>
                <a:lnTo>
                  <a:pt x="88302" y="234564"/>
                </a:lnTo>
                <a:lnTo>
                  <a:pt x="99531" y="218216"/>
                </a:lnTo>
                <a:lnTo>
                  <a:pt x="116052" y="207160"/>
                </a:lnTo>
                <a:lnTo>
                  <a:pt x="136069" y="203097"/>
                </a:lnTo>
                <a:lnTo>
                  <a:pt x="266597" y="203097"/>
                </a:lnTo>
                <a:lnTo>
                  <a:pt x="266597" y="163285"/>
                </a:lnTo>
                <a:lnTo>
                  <a:pt x="185961" y="163285"/>
                </a:lnTo>
                <a:lnTo>
                  <a:pt x="170465" y="149921"/>
                </a:lnTo>
                <a:lnTo>
                  <a:pt x="153834" y="140667"/>
                </a:lnTo>
                <a:lnTo>
                  <a:pt x="135503" y="135288"/>
                </a:lnTo>
                <a:lnTo>
                  <a:pt x="114904" y="133548"/>
                </a:lnTo>
                <a:close/>
              </a:path>
              <a:path w="266700" h="377189">
                <a:moveTo>
                  <a:pt x="266597" y="344205"/>
                </a:moveTo>
                <a:lnTo>
                  <a:pt x="185961" y="344205"/>
                </a:lnTo>
                <a:lnTo>
                  <a:pt x="185961" y="369406"/>
                </a:lnTo>
                <a:lnTo>
                  <a:pt x="266597" y="369406"/>
                </a:lnTo>
                <a:lnTo>
                  <a:pt x="266597" y="344205"/>
                </a:lnTo>
                <a:close/>
              </a:path>
              <a:path w="266700" h="377189">
                <a:moveTo>
                  <a:pt x="266597" y="203097"/>
                </a:moveTo>
                <a:lnTo>
                  <a:pt x="136069" y="203097"/>
                </a:lnTo>
                <a:lnTo>
                  <a:pt x="156590" y="207168"/>
                </a:lnTo>
                <a:lnTo>
                  <a:pt x="173236" y="218279"/>
                </a:lnTo>
                <a:lnTo>
                  <a:pt x="184402" y="234776"/>
                </a:lnTo>
                <a:lnTo>
                  <a:pt x="188480" y="255005"/>
                </a:lnTo>
                <a:lnTo>
                  <a:pt x="184409" y="275527"/>
                </a:lnTo>
                <a:lnTo>
                  <a:pt x="173299" y="292173"/>
                </a:lnTo>
                <a:lnTo>
                  <a:pt x="156803" y="303338"/>
                </a:lnTo>
                <a:lnTo>
                  <a:pt x="136573" y="307417"/>
                </a:lnTo>
                <a:lnTo>
                  <a:pt x="266597" y="307417"/>
                </a:lnTo>
                <a:lnTo>
                  <a:pt x="266597" y="203097"/>
                </a:lnTo>
                <a:close/>
              </a:path>
              <a:path w="266700" h="377189">
                <a:moveTo>
                  <a:pt x="266597" y="0"/>
                </a:moveTo>
                <a:lnTo>
                  <a:pt x="185961" y="0"/>
                </a:lnTo>
                <a:lnTo>
                  <a:pt x="185961" y="163285"/>
                </a:lnTo>
                <a:lnTo>
                  <a:pt x="266597" y="163285"/>
                </a:lnTo>
                <a:lnTo>
                  <a:pt x="26659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1668" y="5216251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4"/>
                </a:lnTo>
                <a:lnTo>
                  <a:pt x="8811" y="73138"/>
                </a:lnTo>
                <a:lnTo>
                  <a:pt x="0" y="120953"/>
                </a:lnTo>
                <a:lnTo>
                  <a:pt x="8890" y="169216"/>
                </a:lnTo>
                <a:lnTo>
                  <a:pt x="33324" y="208077"/>
                </a:lnTo>
                <a:lnTo>
                  <a:pt x="69948" y="233992"/>
                </a:lnTo>
                <a:lnTo>
                  <a:pt x="115408" y="243418"/>
                </a:lnTo>
                <a:lnTo>
                  <a:pt x="136920" y="241488"/>
                </a:lnTo>
                <a:lnTo>
                  <a:pt x="155598" y="235543"/>
                </a:lnTo>
                <a:lnTo>
                  <a:pt x="171819" y="225344"/>
                </a:lnTo>
                <a:lnTo>
                  <a:pt x="185961" y="210657"/>
                </a:lnTo>
                <a:lnTo>
                  <a:pt x="266597" y="210657"/>
                </a:lnTo>
                <a:lnTo>
                  <a:pt x="266597" y="173869"/>
                </a:lnTo>
                <a:lnTo>
                  <a:pt x="136573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6"/>
                </a:lnTo>
                <a:lnTo>
                  <a:pt x="84160" y="120953"/>
                </a:lnTo>
                <a:lnTo>
                  <a:pt x="88302" y="101015"/>
                </a:lnTo>
                <a:lnTo>
                  <a:pt x="99531" y="84668"/>
                </a:lnTo>
                <a:lnTo>
                  <a:pt x="116052" y="73612"/>
                </a:lnTo>
                <a:lnTo>
                  <a:pt x="136069" y="69549"/>
                </a:lnTo>
                <a:lnTo>
                  <a:pt x="266597" y="69549"/>
                </a:lnTo>
                <a:lnTo>
                  <a:pt x="266597" y="29737"/>
                </a:lnTo>
                <a:lnTo>
                  <a:pt x="185961" y="29737"/>
                </a:lnTo>
                <a:lnTo>
                  <a:pt x="170465" y="16372"/>
                </a:lnTo>
                <a:lnTo>
                  <a:pt x="153834" y="7119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7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7" y="235858"/>
                </a:lnTo>
                <a:lnTo>
                  <a:pt x="266597" y="210657"/>
                </a:lnTo>
                <a:close/>
              </a:path>
              <a:path w="266700" h="243839">
                <a:moveTo>
                  <a:pt x="266597" y="69549"/>
                </a:moveTo>
                <a:lnTo>
                  <a:pt x="136069" y="69549"/>
                </a:lnTo>
                <a:lnTo>
                  <a:pt x="156590" y="73620"/>
                </a:lnTo>
                <a:lnTo>
                  <a:pt x="173236" y="84731"/>
                </a:lnTo>
                <a:lnTo>
                  <a:pt x="184402" y="101228"/>
                </a:lnTo>
                <a:lnTo>
                  <a:pt x="188480" y="121457"/>
                </a:lnTo>
                <a:lnTo>
                  <a:pt x="184409" y="141979"/>
                </a:lnTo>
                <a:lnTo>
                  <a:pt x="173299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7" y="173869"/>
                </a:lnTo>
                <a:lnTo>
                  <a:pt x="266597" y="69549"/>
                </a:lnTo>
                <a:close/>
              </a:path>
              <a:path w="266700" h="243839">
                <a:moveTo>
                  <a:pt x="266597" y="7560"/>
                </a:moveTo>
                <a:lnTo>
                  <a:pt x="185961" y="7560"/>
                </a:lnTo>
                <a:lnTo>
                  <a:pt x="185961" y="29737"/>
                </a:lnTo>
                <a:lnTo>
                  <a:pt x="266597" y="29737"/>
                </a:lnTo>
                <a:lnTo>
                  <a:pt x="266597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9191" y="5216251"/>
            <a:ext cx="266700" cy="350520"/>
          </a:xfrm>
          <a:custGeom>
            <a:avLst/>
            <a:gdLst/>
            <a:ahLst/>
            <a:cxnLst/>
            <a:rect l="l" t="t" r="r" b="b"/>
            <a:pathLst>
              <a:path w="266700" h="350520">
                <a:moveTo>
                  <a:pt x="80632" y="7560"/>
                </a:moveTo>
                <a:lnTo>
                  <a:pt x="0" y="7560"/>
                </a:lnTo>
                <a:lnTo>
                  <a:pt x="0" y="350258"/>
                </a:lnTo>
                <a:lnTo>
                  <a:pt x="80632" y="350258"/>
                </a:lnTo>
                <a:lnTo>
                  <a:pt x="80632" y="213682"/>
                </a:lnTo>
                <a:lnTo>
                  <a:pt x="226091" y="213682"/>
                </a:lnTo>
                <a:lnTo>
                  <a:pt x="233525" y="208455"/>
                </a:lnTo>
                <a:lnTo>
                  <a:pt x="255383" y="173869"/>
                </a:lnTo>
                <a:lnTo>
                  <a:pt x="130525" y="173869"/>
                </a:lnTo>
                <a:lnTo>
                  <a:pt x="110217" y="169790"/>
                </a:lnTo>
                <a:lnTo>
                  <a:pt x="93547" y="158625"/>
                </a:lnTo>
                <a:lnTo>
                  <a:pt x="82262" y="141979"/>
                </a:lnTo>
                <a:lnTo>
                  <a:pt x="78112" y="121457"/>
                </a:lnTo>
                <a:lnTo>
                  <a:pt x="82183" y="101228"/>
                </a:lnTo>
                <a:lnTo>
                  <a:pt x="93295" y="84731"/>
                </a:lnTo>
                <a:lnTo>
                  <a:pt x="109792" y="73620"/>
                </a:lnTo>
                <a:lnTo>
                  <a:pt x="130021" y="69549"/>
                </a:lnTo>
                <a:lnTo>
                  <a:pt x="254782" y="69549"/>
                </a:lnTo>
                <a:lnTo>
                  <a:pt x="233273" y="35341"/>
                </a:lnTo>
                <a:lnTo>
                  <a:pt x="229627" y="32760"/>
                </a:lnTo>
                <a:lnTo>
                  <a:pt x="80632" y="32760"/>
                </a:lnTo>
                <a:lnTo>
                  <a:pt x="80632" y="7560"/>
                </a:lnTo>
                <a:close/>
              </a:path>
              <a:path w="266700" h="350520">
                <a:moveTo>
                  <a:pt x="226091" y="213682"/>
                </a:moveTo>
                <a:lnTo>
                  <a:pt x="80632" y="213682"/>
                </a:lnTo>
                <a:lnTo>
                  <a:pt x="96129" y="227045"/>
                </a:lnTo>
                <a:lnTo>
                  <a:pt x="112760" y="236299"/>
                </a:lnTo>
                <a:lnTo>
                  <a:pt x="131092" y="241677"/>
                </a:lnTo>
                <a:lnTo>
                  <a:pt x="151693" y="243418"/>
                </a:lnTo>
                <a:lnTo>
                  <a:pt x="197074" y="234086"/>
                </a:lnTo>
                <a:lnTo>
                  <a:pt x="226091" y="213682"/>
                </a:lnTo>
                <a:close/>
              </a:path>
              <a:path w="266700" h="350520">
                <a:moveTo>
                  <a:pt x="254782" y="69549"/>
                </a:moveTo>
                <a:lnTo>
                  <a:pt x="130021" y="69549"/>
                </a:lnTo>
                <a:lnTo>
                  <a:pt x="150542" y="73636"/>
                </a:lnTo>
                <a:lnTo>
                  <a:pt x="167189" y="84857"/>
                </a:lnTo>
                <a:lnTo>
                  <a:pt x="178355" y="101653"/>
                </a:lnTo>
                <a:lnTo>
                  <a:pt x="182434" y="122464"/>
                </a:lnTo>
                <a:lnTo>
                  <a:pt x="178292" y="142191"/>
                </a:lnTo>
                <a:lnTo>
                  <a:pt x="167063" y="158562"/>
                </a:lnTo>
                <a:lnTo>
                  <a:pt x="150542" y="169735"/>
                </a:lnTo>
                <a:lnTo>
                  <a:pt x="130525" y="173869"/>
                </a:lnTo>
                <a:lnTo>
                  <a:pt x="255383" y="173869"/>
                </a:lnTo>
                <a:lnTo>
                  <a:pt x="257786" y="170066"/>
                </a:lnTo>
                <a:lnTo>
                  <a:pt x="266598" y="122464"/>
                </a:lnTo>
                <a:lnTo>
                  <a:pt x="257708" y="74201"/>
                </a:lnTo>
                <a:lnTo>
                  <a:pt x="254782" y="69549"/>
                </a:lnTo>
                <a:close/>
              </a:path>
              <a:path w="266700" h="350520">
                <a:moveTo>
                  <a:pt x="151189" y="0"/>
                </a:moveTo>
                <a:lnTo>
                  <a:pt x="129675" y="1929"/>
                </a:lnTo>
                <a:lnTo>
                  <a:pt x="110997" y="7875"/>
                </a:lnTo>
                <a:lnTo>
                  <a:pt x="94775" y="18073"/>
                </a:lnTo>
                <a:lnTo>
                  <a:pt x="80632" y="32760"/>
                </a:lnTo>
                <a:lnTo>
                  <a:pt x="229627" y="32760"/>
                </a:lnTo>
                <a:lnTo>
                  <a:pt x="196649" y="9425"/>
                </a:lnTo>
                <a:lnTo>
                  <a:pt x="151189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96609" y="5090763"/>
            <a:ext cx="90805" cy="361950"/>
          </a:xfrm>
          <a:custGeom>
            <a:avLst/>
            <a:gdLst/>
            <a:ahLst/>
            <a:cxnLst/>
            <a:rect l="l" t="t" r="r" b="b"/>
            <a:pathLst>
              <a:path w="90805" h="361950">
                <a:moveTo>
                  <a:pt x="85672" y="133049"/>
                </a:moveTo>
                <a:lnTo>
                  <a:pt x="5039" y="133049"/>
                </a:lnTo>
                <a:lnTo>
                  <a:pt x="5039" y="361346"/>
                </a:lnTo>
                <a:lnTo>
                  <a:pt x="85672" y="361346"/>
                </a:lnTo>
                <a:lnTo>
                  <a:pt x="85672" y="133049"/>
                </a:lnTo>
                <a:close/>
              </a:path>
              <a:path w="90805" h="361950">
                <a:moveTo>
                  <a:pt x="45356" y="0"/>
                </a:moveTo>
                <a:lnTo>
                  <a:pt x="27839" y="3543"/>
                </a:lnTo>
                <a:lnTo>
                  <a:pt x="13417" y="13167"/>
                </a:lnTo>
                <a:lnTo>
                  <a:pt x="3614" y="27428"/>
                </a:lnTo>
                <a:lnTo>
                  <a:pt x="0" y="44856"/>
                </a:lnTo>
                <a:lnTo>
                  <a:pt x="3543" y="62864"/>
                </a:lnTo>
                <a:lnTo>
                  <a:pt x="13228" y="77424"/>
                </a:lnTo>
                <a:lnTo>
                  <a:pt x="27638" y="87165"/>
                </a:lnTo>
                <a:lnTo>
                  <a:pt x="45356" y="90717"/>
                </a:lnTo>
                <a:lnTo>
                  <a:pt x="63084" y="87165"/>
                </a:lnTo>
                <a:lnTo>
                  <a:pt x="77482" y="77487"/>
                </a:lnTo>
                <a:lnTo>
                  <a:pt x="87168" y="63076"/>
                </a:lnTo>
                <a:lnTo>
                  <a:pt x="90712" y="45360"/>
                </a:lnTo>
                <a:lnTo>
                  <a:pt x="87168" y="27641"/>
                </a:lnTo>
                <a:lnTo>
                  <a:pt x="77482" y="13230"/>
                </a:lnTo>
                <a:lnTo>
                  <a:pt x="63072" y="3543"/>
                </a:lnTo>
                <a:lnTo>
                  <a:pt x="4535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3106" y="5215749"/>
            <a:ext cx="200073" cy="244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56443" y="5216251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4"/>
                </a:lnTo>
                <a:lnTo>
                  <a:pt x="8811" y="73138"/>
                </a:lnTo>
                <a:lnTo>
                  <a:pt x="0" y="120953"/>
                </a:lnTo>
                <a:lnTo>
                  <a:pt x="8890" y="169216"/>
                </a:lnTo>
                <a:lnTo>
                  <a:pt x="33324" y="208077"/>
                </a:lnTo>
                <a:lnTo>
                  <a:pt x="69948" y="233992"/>
                </a:lnTo>
                <a:lnTo>
                  <a:pt x="115408" y="243418"/>
                </a:lnTo>
                <a:lnTo>
                  <a:pt x="136921" y="241488"/>
                </a:lnTo>
                <a:lnTo>
                  <a:pt x="155599" y="235543"/>
                </a:lnTo>
                <a:lnTo>
                  <a:pt x="171820" y="225344"/>
                </a:lnTo>
                <a:lnTo>
                  <a:pt x="185961" y="210657"/>
                </a:lnTo>
                <a:lnTo>
                  <a:pt x="266598" y="210657"/>
                </a:lnTo>
                <a:lnTo>
                  <a:pt x="266598" y="173869"/>
                </a:lnTo>
                <a:lnTo>
                  <a:pt x="136573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6"/>
                </a:lnTo>
                <a:lnTo>
                  <a:pt x="84160" y="120953"/>
                </a:lnTo>
                <a:lnTo>
                  <a:pt x="88302" y="101015"/>
                </a:lnTo>
                <a:lnTo>
                  <a:pt x="99531" y="84668"/>
                </a:lnTo>
                <a:lnTo>
                  <a:pt x="116052" y="73612"/>
                </a:lnTo>
                <a:lnTo>
                  <a:pt x="136069" y="69549"/>
                </a:lnTo>
                <a:lnTo>
                  <a:pt x="266598" y="69549"/>
                </a:lnTo>
                <a:lnTo>
                  <a:pt x="266598" y="29737"/>
                </a:lnTo>
                <a:lnTo>
                  <a:pt x="185961" y="29737"/>
                </a:lnTo>
                <a:lnTo>
                  <a:pt x="170465" y="16372"/>
                </a:lnTo>
                <a:lnTo>
                  <a:pt x="153835" y="7119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8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8" y="235858"/>
                </a:lnTo>
                <a:lnTo>
                  <a:pt x="266598" y="210657"/>
                </a:lnTo>
                <a:close/>
              </a:path>
              <a:path w="266700" h="243839">
                <a:moveTo>
                  <a:pt x="266598" y="69549"/>
                </a:moveTo>
                <a:lnTo>
                  <a:pt x="136069" y="69549"/>
                </a:lnTo>
                <a:lnTo>
                  <a:pt x="156590" y="73620"/>
                </a:lnTo>
                <a:lnTo>
                  <a:pt x="173237" y="84731"/>
                </a:lnTo>
                <a:lnTo>
                  <a:pt x="184403" y="101228"/>
                </a:lnTo>
                <a:lnTo>
                  <a:pt x="188481" y="121457"/>
                </a:lnTo>
                <a:lnTo>
                  <a:pt x="184411" y="141979"/>
                </a:lnTo>
                <a:lnTo>
                  <a:pt x="173300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8" y="173869"/>
                </a:lnTo>
                <a:lnTo>
                  <a:pt x="266598" y="69549"/>
                </a:lnTo>
                <a:close/>
              </a:path>
              <a:path w="266700" h="243839">
                <a:moveTo>
                  <a:pt x="266598" y="7560"/>
                </a:moveTo>
                <a:lnTo>
                  <a:pt x="185961" y="7560"/>
                </a:lnTo>
                <a:lnTo>
                  <a:pt x="185961" y="29737"/>
                </a:lnTo>
                <a:lnTo>
                  <a:pt x="266598" y="29737"/>
                </a:lnTo>
                <a:lnTo>
                  <a:pt x="266598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8291" y="5082703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406"/>
                </a:lnTo>
              </a:path>
            </a:pathLst>
          </a:custGeom>
          <a:ln w="80632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4470" y="5215244"/>
            <a:ext cx="274955" cy="245745"/>
          </a:xfrm>
          <a:custGeom>
            <a:avLst/>
            <a:gdLst/>
            <a:ahLst/>
            <a:cxnLst/>
            <a:rect l="l" t="t" r="r" b="b"/>
            <a:pathLst>
              <a:path w="274954" h="245745">
                <a:moveTo>
                  <a:pt x="137077" y="0"/>
                </a:moveTo>
                <a:lnTo>
                  <a:pt x="83910" y="8504"/>
                </a:lnTo>
                <a:lnTo>
                  <a:pt x="41324" y="31751"/>
                </a:lnTo>
                <a:lnTo>
                  <a:pt x="10834" y="72131"/>
                </a:lnTo>
                <a:lnTo>
                  <a:pt x="0" y="120448"/>
                </a:lnTo>
                <a:lnTo>
                  <a:pt x="6458" y="161701"/>
                </a:lnTo>
                <a:lnTo>
                  <a:pt x="24819" y="196229"/>
                </a:lnTo>
                <a:lnTo>
                  <a:pt x="53557" y="222629"/>
                </a:lnTo>
                <a:lnTo>
                  <a:pt x="91148" y="239497"/>
                </a:lnTo>
                <a:lnTo>
                  <a:pt x="136069" y="245432"/>
                </a:lnTo>
                <a:lnTo>
                  <a:pt x="181834" y="239610"/>
                </a:lnTo>
                <a:lnTo>
                  <a:pt x="220124" y="223048"/>
                </a:lnTo>
                <a:lnTo>
                  <a:pt x="249391" y="197100"/>
                </a:lnTo>
                <a:lnTo>
                  <a:pt x="261896" y="174372"/>
                </a:lnTo>
                <a:lnTo>
                  <a:pt x="137581" y="174372"/>
                </a:lnTo>
                <a:lnTo>
                  <a:pt x="117061" y="170214"/>
                </a:lnTo>
                <a:lnTo>
                  <a:pt x="100414" y="158876"/>
                </a:lnTo>
                <a:lnTo>
                  <a:pt x="89247" y="142056"/>
                </a:lnTo>
                <a:lnTo>
                  <a:pt x="85168" y="121456"/>
                </a:lnTo>
                <a:lnTo>
                  <a:pt x="89310" y="101440"/>
                </a:lnTo>
                <a:lnTo>
                  <a:pt x="100540" y="84919"/>
                </a:lnTo>
                <a:lnTo>
                  <a:pt x="117061" y="73689"/>
                </a:lnTo>
                <a:lnTo>
                  <a:pt x="137077" y="69547"/>
                </a:lnTo>
                <a:lnTo>
                  <a:pt x="261872" y="69547"/>
                </a:lnTo>
                <a:lnTo>
                  <a:pt x="236108" y="34395"/>
                </a:lnTo>
                <a:lnTo>
                  <a:pt x="192593" y="9071"/>
                </a:lnTo>
                <a:lnTo>
                  <a:pt x="137077" y="0"/>
                </a:lnTo>
                <a:close/>
              </a:path>
              <a:path w="274954" h="245745">
                <a:moveTo>
                  <a:pt x="261872" y="69547"/>
                </a:moveTo>
                <a:lnTo>
                  <a:pt x="137077" y="69547"/>
                </a:lnTo>
                <a:lnTo>
                  <a:pt x="157599" y="73626"/>
                </a:lnTo>
                <a:lnTo>
                  <a:pt x="174245" y="84793"/>
                </a:lnTo>
                <a:lnTo>
                  <a:pt x="185411" y="101440"/>
                </a:lnTo>
                <a:lnTo>
                  <a:pt x="189390" y="121456"/>
                </a:lnTo>
                <a:lnTo>
                  <a:pt x="189389" y="122464"/>
                </a:lnTo>
                <a:lnTo>
                  <a:pt x="185419" y="142269"/>
                </a:lnTo>
                <a:lnTo>
                  <a:pt x="174308" y="158939"/>
                </a:lnTo>
                <a:lnTo>
                  <a:pt x="157811" y="170222"/>
                </a:lnTo>
                <a:lnTo>
                  <a:pt x="137581" y="174372"/>
                </a:lnTo>
                <a:lnTo>
                  <a:pt x="261896" y="174372"/>
                </a:lnTo>
                <a:lnTo>
                  <a:pt x="268087" y="163120"/>
                </a:lnTo>
                <a:lnTo>
                  <a:pt x="274662" y="122464"/>
                </a:lnTo>
                <a:lnTo>
                  <a:pt x="264504" y="73138"/>
                </a:lnTo>
                <a:lnTo>
                  <a:pt x="261872" y="6954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447" y="5830589"/>
            <a:ext cx="241905" cy="228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4062" y="5823028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3"/>
                </a:lnTo>
                <a:lnTo>
                  <a:pt x="8811" y="73138"/>
                </a:lnTo>
                <a:lnTo>
                  <a:pt x="0" y="120952"/>
                </a:lnTo>
                <a:lnTo>
                  <a:pt x="8890" y="169215"/>
                </a:lnTo>
                <a:lnTo>
                  <a:pt x="33324" y="208076"/>
                </a:lnTo>
                <a:lnTo>
                  <a:pt x="69948" y="233991"/>
                </a:lnTo>
                <a:lnTo>
                  <a:pt x="115408" y="243417"/>
                </a:lnTo>
                <a:lnTo>
                  <a:pt x="136920" y="241487"/>
                </a:lnTo>
                <a:lnTo>
                  <a:pt x="155598" y="235542"/>
                </a:lnTo>
                <a:lnTo>
                  <a:pt x="171819" y="225344"/>
                </a:lnTo>
                <a:lnTo>
                  <a:pt x="185961" y="210657"/>
                </a:lnTo>
                <a:lnTo>
                  <a:pt x="266597" y="210657"/>
                </a:lnTo>
                <a:lnTo>
                  <a:pt x="266597" y="173869"/>
                </a:lnTo>
                <a:lnTo>
                  <a:pt x="136571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5"/>
                </a:lnTo>
                <a:lnTo>
                  <a:pt x="84160" y="120952"/>
                </a:lnTo>
                <a:lnTo>
                  <a:pt x="88302" y="101015"/>
                </a:lnTo>
                <a:lnTo>
                  <a:pt x="99531" y="84668"/>
                </a:lnTo>
                <a:lnTo>
                  <a:pt x="116052" y="73612"/>
                </a:lnTo>
                <a:lnTo>
                  <a:pt x="136069" y="69549"/>
                </a:lnTo>
                <a:lnTo>
                  <a:pt x="266597" y="69549"/>
                </a:lnTo>
                <a:lnTo>
                  <a:pt x="266597" y="29735"/>
                </a:lnTo>
                <a:lnTo>
                  <a:pt x="185961" y="29735"/>
                </a:lnTo>
                <a:lnTo>
                  <a:pt x="170465" y="16371"/>
                </a:lnTo>
                <a:lnTo>
                  <a:pt x="153834" y="7118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7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7" y="235858"/>
                </a:lnTo>
                <a:lnTo>
                  <a:pt x="266597" y="210657"/>
                </a:lnTo>
                <a:close/>
              </a:path>
              <a:path w="266700" h="243839">
                <a:moveTo>
                  <a:pt x="266597" y="69549"/>
                </a:moveTo>
                <a:lnTo>
                  <a:pt x="136069" y="69549"/>
                </a:lnTo>
                <a:lnTo>
                  <a:pt x="156590" y="73620"/>
                </a:lnTo>
                <a:lnTo>
                  <a:pt x="173236" y="84731"/>
                </a:lnTo>
                <a:lnTo>
                  <a:pt x="184402" y="101228"/>
                </a:lnTo>
                <a:lnTo>
                  <a:pt x="188480" y="121456"/>
                </a:lnTo>
                <a:lnTo>
                  <a:pt x="184409" y="141978"/>
                </a:lnTo>
                <a:lnTo>
                  <a:pt x="173299" y="158625"/>
                </a:lnTo>
                <a:lnTo>
                  <a:pt x="156802" y="169790"/>
                </a:lnTo>
                <a:lnTo>
                  <a:pt x="136571" y="173869"/>
                </a:lnTo>
                <a:lnTo>
                  <a:pt x="266597" y="173869"/>
                </a:lnTo>
                <a:lnTo>
                  <a:pt x="266597" y="69549"/>
                </a:lnTo>
                <a:close/>
              </a:path>
              <a:path w="266700" h="243839">
                <a:moveTo>
                  <a:pt x="266597" y="7560"/>
                </a:moveTo>
                <a:lnTo>
                  <a:pt x="185961" y="7560"/>
                </a:lnTo>
                <a:lnTo>
                  <a:pt x="185961" y="29735"/>
                </a:lnTo>
                <a:lnTo>
                  <a:pt x="266597" y="29735"/>
                </a:lnTo>
                <a:lnTo>
                  <a:pt x="266597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1585" y="5825548"/>
            <a:ext cx="240893" cy="233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8343" y="5823028"/>
            <a:ext cx="266700" cy="243840"/>
          </a:xfrm>
          <a:custGeom>
            <a:avLst/>
            <a:gdLst/>
            <a:ahLst/>
            <a:cxnLst/>
            <a:rect l="l" t="t" r="r" b="b"/>
            <a:pathLst>
              <a:path w="266700" h="243839">
                <a:moveTo>
                  <a:pt x="114904" y="0"/>
                </a:moveTo>
                <a:lnTo>
                  <a:pt x="69523" y="9260"/>
                </a:lnTo>
                <a:lnTo>
                  <a:pt x="33072" y="34773"/>
                </a:lnTo>
                <a:lnTo>
                  <a:pt x="8811" y="73138"/>
                </a:lnTo>
                <a:lnTo>
                  <a:pt x="0" y="120952"/>
                </a:lnTo>
                <a:lnTo>
                  <a:pt x="8890" y="169215"/>
                </a:lnTo>
                <a:lnTo>
                  <a:pt x="33324" y="208076"/>
                </a:lnTo>
                <a:lnTo>
                  <a:pt x="69948" y="233991"/>
                </a:lnTo>
                <a:lnTo>
                  <a:pt x="115408" y="243417"/>
                </a:lnTo>
                <a:lnTo>
                  <a:pt x="136920" y="241487"/>
                </a:lnTo>
                <a:lnTo>
                  <a:pt x="155598" y="235542"/>
                </a:lnTo>
                <a:lnTo>
                  <a:pt x="171819" y="225344"/>
                </a:lnTo>
                <a:lnTo>
                  <a:pt x="185961" y="210657"/>
                </a:lnTo>
                <a:lnTo>
                  <a:pt x="266597" y="210657"/>
                </a:lnTo>
                <a:lnTo>
                  <a:pt x="266597" y="173869"/>
                </a:lnTo>
                <a:lnTo>
                  <a:pt x="136573" y="173869"/>
                </a:lnTo>
                <a:lnTo>
                  <a:pt x="116052" y="169782"/>
                </a:lnTo>
                <a:lnTo>
                  <a:pt x="99405" y="158562"/>
                </a:lnTo>
                <a:lnTo>
                  <a:pt x="88239" y="141765"/>
                </a:lnTo>
                <a:lnTo>
                  <a:pt x="84160" y="120952"/>
                </a:lnTo>
                <a:lnTo>
                  <a:pt x="88302" y="101015"/>
                </a:lnTo>
                <a:lnTo>
                  <a:pt x="99531" y="84668"/>
                </a:lnTo>
                <a:lnTo>
                  <a:pt x="116052" y="73612"/>
                </a:lnTo>
                <a:lnTo>
                  <a:pt x="136069" y="69549"/>
                </a:lnTo>
                <a:lnTo>
                  <a:pt x="266597" y="69549"/>
                </a:lnTo>
                <a:lnTo>
                  <a:pt x="266597" y="29735"/>
                </a:lnTo>
                <a:lnTo>
                  <a:pt x="185961" y="29735"/>
                </a:lnTo>
                <a:lnTo>
                  <a:pt x="170465" y="16371"/>
                </a:lnTo>
                <a:lnTo>
                  <a:pt x="153834" y="7118"/>
                </a:lnTo>
                <a:lnTo>
                  <a:pt x="135503" y="1740"/>
                </a:lnTo>
                <a:lnTo>
                  <a:pt x="114904" y="0"/>
                </a:lnTo>
                <a:close/>
              </a:path>
              <a:path w="266700" h="243839">
                <a:moveTo>
                  <a:pt x="266597" y="210657"/>
                </a:moveTo>
                <a:lnTo>
                  <a:pt x="185961" y="210657"/>
                </a:lnTo>
                <a:lnTo>
                  <a:pt x="185961" y="235858"/>
                </a:lnTo>
                <a:lnTo>
                  <a:pt x="266597" y="235858"/>
                </a:lnTo>
                <a:lnTo>
                  <a:pt x="266597" y="210657"/>
                </a:lnTo>
                <a:close/>
              </a:path>
              <a:path w="266700" h="243839">
                <a:moveTo>
                  <a:pt x="266597" y="69549"/>
                </a:moveTo>
                <a:lnTo>
                  <a:pt x="136069" y="69549"/>
                </a:lnTo>
                <a:lnTo>
                  <a:pt x="156590" y="73620"/>
                </a:lnTo>
                <a:lnTo>
                  <a:pt x="173236" y="84731"/>
                </a:lnTo>
                <a:lnTo>
                  <a:pt x="184402" y="101228"/>
                </a:lnTo>
                <a:lnTo>
                  <a:pt x="188480" y="121456"/>
                </a:lnTo>
                <a:lnTo>
                  <a:pt x="184409" y="141978"/>
                </a:lnTo>
                <a:lnTo>
                  <a:pt x="173299" y="158625"/>
                </a:lnTo>
                <a:lnTo>
                  <a:pt x="156803" y="169790"/>
                </a:lnTo>
                <a:lnTo>
                  <a:pt x="136573" y="173869"/>
                </a:lnTo>
                <a:lnTo>
                  <a:pt x="266597" y="173869"/>
                </a:lnTo>
                <a:lnTo>
                  <a:pt x="266597" y="69549"/>
                </a:lnTo>
                <a:close/>
              </a:path>
              <a:path w="266700" h="243839">
                <a:moveTo>
                  <a:pt x="266597" y="7560"/>
                </a:moveTo>
                <a:lnTo>
                  <a:pt x="185961" y="7560"/>
                </a:lnTo>
                <a:lnTo>
                  <a:pt x="185961" y="29735"/>
                </a:lnTo>
                <a:lnTo>
                  <a:pt x="266597" y="29735"/>
                </a:lnTo>
                <a:lnTo>
                  <a:pt x="266597" y="756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7273" y="5822524"/>
            <a:ext cx="200073" cy="244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936" y="3076887"/>
            <a:ext cx="8717280" cy="894080"/>
          </a:xfrm>
          <a:custGeom>
            <a:avLst/>
            <a:gdLst/>
            <a:ahLst/>
            <a:cxnLst/>
            <a:rect l="l" t="t" r="r" b="b"/>
            <a:pathLst>
              <a:path w="8717280" h="894079">
                <a:moveTo>
                  <a:pt x="0" y="893653"/>
                </a:moveTo>
                <a:lnTo>
                  <a:pt x="8717004" y="893653"/>
                </a:lnTo>
                <a:lnTo>
                  <a:pt x="8717004" y="0"/>
                </a:lnTo>
                <a:lnTo>
                  <a:pt x="0" y="0"/>
                </a:lnTo>
                <a:lnTo>
                  <a:pt x="0" y="893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830" y="3369120"/>
            <a:ext cx="2438996" cy="247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8925" y="3369120"/>
            <a:ext cx="2350080" cy="2388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9962" y="3369120"/>
            <a:ext cx="2375279" cy="2413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936" y="3021972"/>
            <a:ext cx="8728075" cy="55244"/>
          </a:xfrm>
          <a:custGeom>
            <a:avLst/>
            <a:gdLst/>
            <a:ahLst/>
            <a:cxnLst/>
            <a:rect l="l" t="t" r="r" b="b"/>
            <a:pathLst>
              <a:path w="8728075" h="55244">
                <a:moveTo>
                  <a:pt x="0" y="54914"/>
                </a:moveTo>
                <a:lnTo>
                  <a:pt x="8727940" y="54914"/>
                </a:lnTo>
                <a:lnTo>
                  <a:pt x="8727940" y="0"/>
                </a:lnTo>
                <a:lnTo>
                  <a:pt x="0" y="0"/>
                </a:lnTo>
                <a:lnTo>
                  <a:pt x="0" y="54914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3443" y="6649"/>
            <a:ext cx="407670" cy="1380490"/>
          </a:xfrm>
          <a:custGeom>
            <a:avLst/>
            <a:gdLst/>
            <a:ahLst/>
            <a:cxnLst/>
            <a:rect l="l" t="t" r="r" b="b"/>
            <a:pathLst>
              <a:path w="407670" h="1380490">
                <a:moveTo>
                  <a:pt x="0" y="0"/>
                </a:moveTo>
                <a:lnTo>
                  <a:pt x="407170" y="0"/>
                </a:lnTo>
                <a:lnTo>
                  <a:pt x="407170" y="1379969"/>
                </a:lnTo>
                <a:lnTo>
                  <a:pt x="0" y="1379969"/>
                </a:lnTo>
                <a:lnTo>
                  <a:pt x="0" y="0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270" y="984514"/>
            <a:ext cx="368935" cy="367030"/>
          </a:xfrm>
          <a:custGeom>
            <a:avLst/>
            <a:gdLst/>
            <a:ahLst/>
            <a:cxnLst/>
            <a:rect l="l" t="t" r="r" b="b"/>
            <a:pathLst>
              <a:path w="368934" h="367030">
                <a:moveTo>
                  <a:pt x="185079" y="0"/>
                </a:moveTo>
                <a:lnTo>
                  <a:pt x="136282" y="6578"/>
                </a:lnTo>
                <a:lnTo>
                  <a:pt x="92206" y="25069"/>
                </a:lnTo>
                <a:lnTo>
                  <a:pt x="54664" y="53673"/>
                </a:lnTo>
                <a:lnTo>
                  <a:pt x="25538" y="90561"/>
                </a:lnTo>
                <a:lnTo>
                  <a:pt x="6695" y="133913"/>
                </a:lnTo>
                <a:lnTo>
                  <a:pt x="0" y="181907"/>
                </a:lnTo>
                <a:lnTo>
                  <a:pt x="2776" y="216684"/>
                </a:lnTo>
                <a:lnTo>
                  <a:pt x="24986" y="277909"/>
                </a:lnTo>
                <a:lnTo>
                  <a:pt x="73569" y="330097"/>
                </a:lnTo>
                <a:lnTo>
                  <a:pt x="107478" y="349737"/>
                </a:lnTo>
                <a:lnTo>
                  <a:pt x="144362" y="362139"/>
                </a:lnTo>
                <a:lnTo>
                  <a:pt x="182436" y="366461"/>
                </a:lnTo>
                <a:lnTo>
                  <a:pt x="232028" y="359958"/>
                </a:lnTo>
                <a:lnTo>
                  <a:pt x="276523" y="341587"/>
                </a:lnTo>
                <a:lnTo>
                  <a:pt x="309989" y="316223"/>
                </a:lnTo>
                <a:lnTo>
                  <a:pt x="182966" y="316223"/>
                </a:lnTo>
                <a:lnTo>
                  <a:pt x="158722" y="313703"/>
                </a:lnTo>
                <a:lnTo>
                  <a:pt x="112617" y="294583"/>
                </a:lnTo>
                <a:lnTo>
                  <a:pt x="75271" y="258509"/>
                </a:lnTo>
                <a:lnTo>
                  <a:pt x="55805" y="210636"/>
                </a:lnTo>
                <a:lnTo>
                  <a:pt x="53493" y="181907"/>
                </a:lnTo>
                <a:lnTo>
                  <a:pt x="60043" y="140258"/>
                </a:lnTo>
                <a:lnTo>
                  <a:pt x="78555" y="103918"/>
                </a:lnTo>
                <a:lnTo>
                  <a:pt x="106864" y="75447"/>
                </a:lnTo>
                <a:lnTo>
                  <a:pt x="142890" y="56875"/>
                </a:lnTo>
                <a:lnTo>
                  <a:pt x="184550" y="50233"/>
                </a:lnTo>
                <a:lnTo>
                  <a:pt x="309999" y="50233"/>
                </a:lnTo>
                <a:lnTo>
                  <a:pt x="277542" y="25127"/>
                </a:lnTo>
                <a:lnTo>
                  <a:pt x="233742" y="6578"/>
                </a:lnTo>
                <a:lnTo>
                  <a:pt x="185079" y="0"/>
                </a:lnTo>
                <a:close/>
              </a:path>
              <a:path w="368934" h="367030">
                <a:moveTo>
                  <a:pt x="309999" y="50233"/>
                </a:moveTo>
                <a:lnTo>
                  <a:pt x="184550" y="50233"/>
                </a:lnTo>
                <a:lnTo>
                  <a:pt x="226563" y="56883"/>
                </a:lnTo>
                <a:lnTo>
                  <a:pt x="262509" y="75514"/>
                </a:lnTo>
                <a:lnTo>
                  <a:pt x="290510" y="104146"/>
                </a:lnTo>
                <a:lnTo>
                  <a:pt x="308689" y="140799"/>
                </a:lnTo>
                <a:lnTo>
                  <a:pt x="315165" y="183494"/>
                </a:lnTo>
                <a:lnTo>
                  <a:pt x="308574" y="225929"/>
                </a:lnTo>
                <a:lnTo>
                  <a:pt x="290104" y="262425"/>
                </a:lnTo>
                <a:lnTo>
                  <a:pt x="261710" y="290976"/>
                </a:lnTo>
                <a:lnTo>
                  <a:pt x="225345" y="309577"/>
                </a:lnTo>
                <a:lnTo>
                  <a:pt x="182966" y="316223"/>
                </a:lnTo>
                <a:lnTo>
                  <a:pt x="309989" y="316223"/>
                </a:lnTo>
                <a:lnTo>
                  <a:pt x="314174" y="313052"/>
                </a:lnTo>
                <a:lnTo>
                  <a:pt x="343231" y="276055"/>
                </a:lnTo>
                <a:lnTo>
                  <a:pt x="361948" y="232301"/>
                </a:lnTo>
                <a:lnTo>
                  <a:pt x="368575" y="183494"/>
                </a:lnTo>
                <a:lnTo>
                  <a:pt x="361997" y="134832"/>
                </a:lnTo>
                <a:lnTo>
                  <a:pt x="343447" y="91032"/>
                </a:lnTo>
                <a:lnTo>
                  <a:pt x="314703" y="53871"/>
                </a:lnTo>
                <a:lnTo>
                  <a:pt x="309999" y="502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4427" y="958601"/>
            <a:ext cx="226060" cy="392430"/>
          </a:xfrm>
          <a:custGeom>
            <a:avLst/>
            <a:gdLst/>
            <a:ahLst/>
            <a:cxnLst/>
            <a:rect l="l" t="t" r="r" b="b"/>
            <a:pathLst>
              <a:path w="226059" h="392430">
                <a:moveTo>
                  <a:pt x="190977" y="362231"/>
                </a:moveTo>
                <a:lnTo>
                  <a:pt x="51296" y="362231"/>
                </a:lnTo>
                <a:lnTo>
                  <a:pt x="67390" y="375864"/>
                </a:lnTo>
                <a:lnTo>
                  <a:pt x="83684" y="385234"/>
                </a:lnTo>
                <a:lnTo>
                  <a:pt x="100968" y="390638"/>
                </a:lnTo>
                <a:lnTo>
                  <a:pt x="120037" y="392374"/>
                </a:lnTo>
                <a:lnTo>
                  <a:pt x="162219" y="383458"/>
                </a:lnTo>
                <a:lnTo>
                  <a:pt x="190977" y="362231"/>
                </a:lnTo>
                <a:close/>
              </a:path>
              <a:path w="226059" h="392430">
                <a:moveTo>
                  <a:pt x="51296" y="0"/>
                </a:moveTo>
                <a:lnTo>
                  <a:pt x="0" y="0"/>
                </a:lnTo>
                <a:lnTo>
                  <a:pt x="0" y="385498"/>
                </a:lnTo>
                <a:lnTo>
                  <a:pt x="51296" y="385498"/>
                </a:lnTo>
                <a:lnTo>
                  <a:pt x="51296" y="362231"/>
                </a:lnTo>
                <a:lnTo>
                  <a:pt x="190977" y="362231"/>
                </a:lnTo>
                <a:lnTo>
                  <a:pt x="195723" y="358728"/>
                </a:lnTo>
                <a:lnTo>
                  <a:pt x="203005" y="346367"/>
                </a:lnTo>
                <a:lnTo>
                  <a:pt x="111578" y="346367"/>
                </a:lnTo>
                <a:lnTo>
                  <a:pt x="85601" y="341153"/>
                </a:lnTo>
                <a:lnTo>
                  <a:pt x="65572" y="326470"/>
                </a:lnTo>
                <a:lnTo>
                  <a:pt x="52682" y="303756"/>
                </a:lnTo>
                <a:lnTo>
                  <a:pt x="48121" y="274449"/>
                </a:lnTo>
                <a:lnTo>
                  <a:pt x="52765" y="245448"/>
                </a:lnTo>
                <a:lnTo>
                  <a:pt x="65836" y="222891"/>
                </a:lnTo>
                <a:lnTo>
                  <a:pt x="86047" y="208266"/>
                </a:lnTo>
                <a:lnTo>
                  <a:pt x="112107" y="203061"/>
                </a:lnTo>
                <a:lnTo>
                  <a:pt x="203308" y="203061"/>
                </a:lnTo>
                <a:lnTo>
                  <a:pt x="195856" y="190503"/>
                </a:lnTo>
                <a:lnTo>
                  <a:pt x="193533" y="188784"/>
                </a:lnTo>
                <a:lnTo>
                  <a:pt x="51296" y="188784"/>
                </a:lnTo>
                <a:lnTo>
                  <a:pt x="51296" y="0"/>
                </a:lnTo>
                <a:close/>
              </a:path>
              <a:path w="226059" h="392430">
                <a:moveTo>
                  <a:pt x="203308" y="203061"/>
                </a:moveTo>
                <a:lnTo>
                  <a:pt x="112107" y="203061"/>
                </a:lnTo>
                <a:lnTo>
                  <a:pt x="136639" y="208515"/>
                </a:lnTo>
                <a:lnTo>
                  <a:pt x="156064" y="223685"/>
                </a:lnTo>
                <a:lnTo>
                  <a:pt x="168845" y="246787"/>
                </a:lnTo>
                <a:lnTo>
                  <a:pt x="173447" y="276037"/>
                </a:lnTo>
                <a:lnTo>
                  <a:pt x="168763" y="303979"/>
                </a:lnTo>
                <a:lnTo>
                  <a:pt x="155799" y="326272"/>
                </a:lnTo>
                <a:lnTo>
                  <a:pt x="136192" y="341029"/>
                </a:lnTo>
                <a:lnTo>
                  <a:pt x="111578" y="346367"/>
                </a:lnTo>
                <a:lnTo>
                  <a:pt x="203005" y="346367"/>
                </a:lnTo>
                <a:lnTo>
                  <a:pt x="217825" y="321207"/>
                </a:lnTo>
                <a:lnTo>
                  <a:pt x="225798" y="273919"/>
                </a:lnTo>
                <a:lnTo>
                  <a:pt x="217841" y="227551"/>
                </a:lnTo>
                <a:lnTo>
                  <a:pt x="203308" y="203061"/>
                </a:lnTo>
                <a:close/>
              </a:path>
              <a:path w="226059" h="392430">
                <a:moveTo>
                  <a:pt x="121097" y="157057"/>
                </a:moveTo>
                <a:lnTo>
                  <a:pt x="101415" y="158816"/>
                </a:lnTo>
                <a:lnTo>
                  <a:pt x="83816" y="164393"/>
                </a:lnTo>
                <a:lnTo>
                  <a:pt x="67407" y="174234"/>
                </a:lnTo>
                <a:lnTo>
                  <a:pt x="51296" y="188784"/>
                </a:lnTo>
                <a:lnTo>
                  <a:pt x="193533" y="188784"/>
                </a:lnTo>
                <a:lnTo>
                  <a:pt x="162666" y="165947"/>
                </a:lnTo>
                <a:lnTo>
                  <a:pt x="121097" y="157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4694" y="1115128"/>
            <a:ext cx="385502" cy="235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4660" y="958601"/>
            <a:ext cx="226060" cy="392430"/>
          </a:xfrm>
          <a:custGeom>
            <a:avLst/>
            <a:gdLst/>
            <a:ahLst/>
            <a:cxnLst/>
            <a:rect l="l" t="t" r="r" b="b"/>
            <a:pathLst>
              <a:path w="226060" h="392430">
                <a:moveTo>
                  <a:pt x="104706" y="157057"/>
                </a:moveTo>
                <a:lnTo>
                  <a:pt x="63136" y="165947"/>
                </a:lnTo>
                <a:lnTo>
                  <a:pt x="29944" y="190503"/>
                </a:lnTo>
                <a:lnTo>
                  <a:pt x="7957" y="227551"/>
                </a:lnTo>
                <a:lnTo>
                  <a:pt x="0" y="273919"/>
                </a:lnTo>
                <a:lnTo>
                  <a:pt x="7973" y="321207"/>
                </a:lnTo>
                <a:lnTo>
                  <a:pt x="30076" y="358728"/>
                </a:lnTo>
                <a:lnTo>
                  <a:pt x="63581" y="383458"/>
                </a:lnTo>
                <a:lnTo>
                  <a:pt x="105760" y="392374"/>
                </a:lnTo>
                <a:lnTo>
                  <a:pt x="124832" y="390638"/>
                </a:lnTo>
                <a:lnTo>
                  <a:pt x="142118" y="385234"/>
                </a:lnTo>
                <a:lnTo>
                  <a:pt x="158412" y="375864"/>
                </a:lnTo>
                <a:lnTo>
                  <a:pt x="174506" y="362231"/>
                </a:lnTo>
                <a:lnTo>
                  <a:pt x="225803" y="362231"/>
                </a:lnTo>
                <a:lnTo>
                  <a:pt x="225803" y="346367"/>
                </a:lnTo>
                <a:lnTo>
                  <a:pt x="113695" y="346367"/>
                </a:lnTo>
                <a:lnTo>
                  <a:pt x="88940" y="340987"/>
                </a:lnTo>
                <a:lnTo>
                  <a:pt x="69539" y="325941"/>
                </a:lnTo>
                <a:lnTo>
                  <a:pt x="56882" y="302863"/>
                </a:lnTo>
                <a:lnTo>
                  <a:pt x="52354" y="273390"/>
                </a:lnTo>
                <a:lnTo>
                  <a:pt x="57039" y="245447"/>
                </a:lnTo>
                <a:lnTo>
                  <a:pt x="70002" y="223155"/>
                </a:lnTo>
                <a:lnTo>
                  <a:pt x="89610" y="208399"/>
                </a:lnTo>
                <a:lnTo>
                  <a:pt x="114225" y="203061"/>
                </a:lnTo>
                <a:lnTo>
                  <a:pt x="225803" y="203061"/>
                </a:lnTo>
                <a:lnTo>
                  <a:pt x="225803" y="188784"/>
                </a:lnTo>
                <a:lnTo>
                  <a:pt x="174506" y="188784"/>
                </a:lnTo>
                <a:lnTo>
                  <a:pt x="158395" y="174234"/>
                </a:lnTo>
                <a:lnTo>
                  <a:pt x="141986" y="164393"/>
                </a:lnTo>
                <a:lnTo>
                  <a:pt x="124387" y="158816"/>
                </a:lnTo>
                <a:lnTo>
                  <a:pt x="104706" y="157057"/>
                </a:lnTo>
                <a:close/>
              </a:path>
              <a:path w="226060" h="392430">
                <a:moveTo>
                  <a:pt x="225803" y="362231"/>
                </a:moveTo>
                <a:lnTo>
                  <a:pt x="174506" y="362231"/>
                </a:lnTo>
                <a:lnTo>
                  <a:pt x="174506" y="385498"/>
                </a:lnTo>
                <a:lnTo>
                  <a:pt x="225803" y="385498"/>
                </a:lnTo>
                <a:lnTo>
                  <a:pt x="225803" y="362231"/>
                </a:lnTo>
                <a:close/>
              </a:path>
              <a:path w="226060" h="392430">
                <a:moveTo>
                  <a:pt x="225803" y="203061"/>
                </a:moveTo>
                <a:lnTo>
                  <a:pt x="114225" y="203061"/>
                </a:lnTo>
                <a:lnTo>
                  <a:pt x="139978" y="208349"/>
                </a:lnTo>
                <a:lnTo>
                  <a:pt x="160032" y="223156"/>
                </a:lnTo>
                <a:lnTo>
                  <a:pt x="173046" y="245895"/>
                </a:lnTo>
                <a:lnTo>
                  <a:pt x="177681" y="274979"/>
                </a:lnTo>
                <a:lnTo>
                  <a:pt x="173038" y="303979"/>
                </a:lnTo>
                <a:lnTo>
                  <a:pt x="159966" y="326536"/>
                </a:lnTo>
                <a:lnTo>
                  <a:pt x="139755" y="341161"/>
                </a:lnTo>
                <a:lnTo>
                  <a:pt x="113695" y="346367"/>
                </a:lnTo>
                <a:lnTo>
                  <a:pt x="225803" y="346367"/>
                </a:lnTo>
                <a:lnTo>
                  <a:pt x="225803" y="203061"/>
                </a:lnTo>
                <a:close/>
              </a:path>
              <a:path w="226060" h="392430">
                <a:moveTo>
                  <a:pt x="225803" y="0"/>
                </a:moveTo>
                <a:lnTo>
                  <a:pt x="174506" y="0"/>
                </a:lnTo>
                <a:lnTo>
                  <a:pt x="174506" y="188784"/>
                </a:lnTo>
                <a:lnTo>
                  <a:pt x="225803" y="188784"/>
                </a:lnTo>
                <a:lnTo>
                  <a:pt x="225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8103" y="995616"/>
            <a:ext cx="67310" cy="348615"/>
          </a:xfrm>
          <a:custGeom>
            <a:avLst/>
            <a:gdLst/>
            <a:ahLst/>
            <a:cxnLst/>
            <a:rect l="l" t="t" r="r" b="b"/>
            <a:pathLst>
              <a:path w="67310" h="348615">
                <a:moveTo>
                  <a:pt x="59227" y="125855"/>
                </a:moveTo>
                <a:lnTo>
                  <a:pt x="7931" y="125855"/>
                </a:lnTo>
                <a:lnTo>
                  <a:pt x="7931" y="348482"/>
                </a:lnTo>
                <a:lnTo>
                  <a:pt x="59227" y="348482"/>
                </a:lnTo>
                <a:lnTo>
                  <a:pt x="59227" y="125855"/>
                </a:lnTo>
                <a:close/>
              </a:path>
              <a:path w="67310" h="348615">
                <a:moveTo>
                  <a:pt x="33314" y="0"/>
                </a:moveTo>
                <a:lnTo>
                  <a:pt x="20524" y="2677"/>
                </a:lnTo>
                <a:lnTo>
                  <a:pt x="9915" y="9915"/>
                </a:lnTo>
                <a:lnTo>
                  <a:pt x="2677" y="20525"/>
                </a:lnTo>
                <a:lnTo>
                  <a:pt x="0" y="33317"/>
                </a:lnTo>
                <a:lnTo>
                  <a:pt x="2611" y="46413"/>
                </a:lnTo>
                <a:lnTo>
                  <a:pt x="9783" y="57179"/>
                </a:lnTo>
                <a:lnTo>
                  <a:pt x="20524" y="64475"/>
                </a:lnTo>
                <a:lnTo>
                  <a:pt x="33844" y="67161"/>
                </a:lnTo>
                <a:lnTo>
                  <a:pt x="46857" y="64475"/>
                </a:lnTo>
                <a:lnTo>
                  <a:pt x="57441" y="57179"/>
                </a:lnTo>
                <a:lnTo>
                  <a:pt x="64556" y="46413"/>
                </a:lnTo>
                <a:lnTo>
                  <a:pt x="67158" y="33317"/>
                </a:lnTo>
                <a:lnTo>
                  <a:pt x="64547" y="20302"/>
                </a:lnTo>
                <a:lnTo>
                  <a:pt x="57375" y="9717"/>
                </a:lnTo>
                <a:lnTo>
                  <a:pt x="46634" y="2602"/>
                </a:lnTo>
                <a:lnTo>
                  <a:pt x="3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7490" y="958601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0"/>
                </a:moveTo>
                <a:lnTo>
                  <a:pt x="0" y="385498"/>
                </a:lnTo>
              </a:path>
            </a:pathLst>
          </a:custGeom>
          <a:ln w="51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0778" y="995616"/>
            <a:ext cx="67310" cy="348615"/>
          </a:xfrm>
          <a:custGeom>
            <a:avLst/>
            <a:gdLst/>
            <a:ahLst/>
            <a:cxnLst/>
            <a:rect l="l" t="t" r="r" b="b"/>
            <a:pathLst>
              <a:path w="67310" h="348615">
                <a:moveTo>
                  <a:pt x="59227" y="125855"/>
                </a:moveTo>
                <a:lnTo>
                  <a:pt x="7931" y="125855"/>
                </a:lnTo>
                <a:lnTo>
                  <a:pt x="7931" y="348482"/>
                </a:lnTo>
                <a:lnTo>
                  <a:pt x="59227" y="348482"/>
                </a:lnTo>
                <a:lnTo>
                  <a:pt x="59227" y="125855"/>
                </a:lnTo>
                <a:close/>
              </a:path>
              <a:path w="67310" h="348615">
                <a:moveTo>
                  <a:pt x="33314" y="0"/>
                </a:moveTo>
                <a:lnTo>
                  <a:pt x="20524" y="2677"/>
                </a:lnTo>
                <a:lnTo>
                  <a:pt x="9915" y="9915"/>
                </a:lnTo>
                <a:lnTo>
                  <a:pt x="2677" y="20525"/>
                </a:lnTo>
                <a:lnTo>
                  <a:pt x="0" y="33317"/>
                </a:lnTo>
                <a:lnTo>
                  <a:pt x="2611" y="46413"/>
                </a:lnTo>
                <a:lnTo>
                  <a:pt x="9783" y="57179"/>
                </a:lnTo>
                <a:lnTo>
                  <a:pt x="20524" y="64475"/>
                </a:lnTo>
                <a:lnTo>
                  <a:pt x="33844" y="67161"/>
                </a:lnTo>
                <a:lnTo>
                  <a:pt x="46856" y="64475"/>
                </a:lnTo>
                <a:lnTo>
                  <a:pt x="57440" y="57179"/>
                </a:lnTo>
                <a:lnTo>
                  <a:pt x="64554" y="46413"/>
                </a:lnTo>
                <a:lnTo>
                  <a:pt x="67157" y="33317"/>
                </a:lnTo>
                <a:lnTo>
                  <a:pt x="64546" y="20302"/>
                </a:lnTo>
                <a:lnTo>
                  <a:pt x="57374" y="9717"/>
                </a:lnTo>
                <a:lnTo>
                  <a:pt x="46633" y="2602"/>
                </a:lnTo>
                <a:lnTo>
                  <a:pt x="3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1913" y="1115658"/>
            <a:ext cx="158642" cy="235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6562" y="1115658"/>
            <a:ext cx="305435" cy="228600"/>
          </a:xfrm>
          <a:custGeom>
            <a:avLst/>
            <a:gdLst/>
            <a:ahLst/>
            <a:cxnLst/>
            <a:rect l="l" t="t" r="r" b="b"/>
            <a:pathLst>
              <a:path w="305435" h="228600">
                <a:moveTo>
                  <a:pt x="51296" y="5814"/>
                </a:moveTo>
                <a:lnTo>
                  <a:pt x="0" y="5814"/>
                </a:lnTo>
                <a:lnTo>
                  <a:pt x="0" y="228441"/>
                </a:lnTo>
                <a:lnTo>
                  <a:pt x="51296" y="228441"/>
                </a:lnTo>
                <a:lnTo>
                  <a:pt x="51296" y="113691"/>
                </a:lnTo>
                <a:lnTo>
                  <a:pt x="51709" y="98075"/>
                </a:lnTo>
                <a:lnTo>
                  <a:pt x="64515" y="58050"/>
                </a:lnTo>
                <a:lnTo>
                  <a:pt x="93070" y="46004"/>
                </a:lnTo>
                <a:lnTo>
                  <a:pt x="299026" y="46004"/>
                </a:lnTo>
                <a:lnTo>
                  <a:pt x="294544" y="34898"/>
                </a:lnTo>
                <a:lnTo>
                  <a:pt x="292953" y="32785"/>
                </a:lnTo>
                <a:lnTo>
                  <a:pt x="164458" y="32785"/>
                </a:lnTo>
                <a:lnTo>
                  <a:pt x="159199" y="26438"/>
                </a:lnTo>
                <a:lnTo>
                  <a:pt x="51296" y="26438"/>
                </a:lnTo>
                <a:lnTo>
                  <a:pt x="51296" y="5814"/>
                </a:lnTo>
                <a:close/>
              </a:path>
              <a:path w="305435" h="228600">
                <a:moveTo>
                  <a:pt x="219456" y="46004"/>
                </a:moveTo>
                <a:lnTo>
                  <a:pt x="93070" y="46004"/>
                </a:lnTo>
                <a:lnTo>
                  <a:pt x="108257" y="49532"/>
                </a:lnTo>
                <a:lnTo>
                  <a:pt x="118982" y="60348"/>
                </a:lnTo>
                <a:lnTo>
                  <a:pt x="125345" y="78798"/>
                </a:lnTo>
                <a:lnTo>
                  <a:pt x="127402" y="104702"/>
                </a:lnTo>
                <a:lnTo>
                  <a:pt x="127444" y="228441"/>
                </a:lnTo>
                <a:lnTo>
                  <a:pt x="178737" y="228441"/>
                </a:lnTo>
                <a:lnTo>
                  <a:pt x="178737" y="113691"/>
                </a:lnTo>
                <a:lnTo>
                  <a:pt x="181084" y="83260"/>
                </a:lnTo>
                <a:lnTo>
                  <a:pt x="188388" y="62199"/>
                </a:lnTo>
                <a:lnTo>
                  <a:pt x="201047" y="49962"/>
                </a:lnTo>
                <a:lnTo>
                  <a:pt x="219456" y="46004"/>
                </a:lnTo>
                <a:close/>
              </a:path>
              <a:path w="305435" h="228600">
                <a:moveTo>
                  <a:pt x="299026" y="46004"/>
                </a:moveTo>
                <a:lnTo>
                  <a:pt x="219456" y="46004"/>
                </a:lnTo>
                <a:lnTo>
                  <a:pt x="235310" y="49227"/>
                </a:lnTo>
                <a:lnTo>
                  <a:pt x="245960" y="59489"/>
                </a:lnTo>
                <a:lnTo>
                  <a:pt x="251950" y="77684"/>
                </a:lnTo>
                <a:lnTo>
                  <a:pt x="253826" y="104702"/>
                </a:lnTo>
                <a:lnTo>
                  <a:pt x="253826" y="228441"/>
                </a:lnTo>
                <a:lnTo>
                  <a:pt x="305122" y="228441"/>
                </a:lnTo>
                <a:lnTo>
                  <a:pt x="305122" y="90953"/>
                </a:lnTo>
                <a:lnTo>
                  <a:pt x="304436" y="74311"/>
                </a:lnTo>
                <a:lnTo>
                  <a:pt x="302412" y="59355"/>
                </a:lnTo>
                <a:lnTo>
                  <a:pt x="299098" y="46184"/>
                </a:lnTo>
                <a:lnTo>
                  <a:pt x="299026" y="46004"/>
                </a:lnTo>
                <a:close/>
              </a:path>
              <a:path w="305435" h="228600">
                <a:moveTo>
                  <a:pt x="230030" y="0"/>
                </a:moveTo>
                <a:lnTo>
                  <a:pt x="210415" y="2073"/>
                </a:lnTo>
                <a:lnTo>
                  <a:pt x="192882" y="8261"/>
                </a:lnTo>
                <a:lnTo>
                  <a:pt x="177530" y="18514"/>
                </a:lnTo>
                <a:lnTo>
                  <a:pt x="164458" y="32785"/>
                </a:lnTo>
                <a:lnTo>
                  <a:pt x="292953" y="32785"/>
                </a:lnTo>
                <a:lnTo>
                  <a:pt x="283721" y="20522"/>
                </a:lnTo>
                <a:lnTo>
                  <a:pt x="268633" y="9517"/>
                </a:lnTo>
                <a:lnTo>
                  <a:pt x="250373" y="2478"/>
                </a:lnTo>
                <a:lnTo>
                  <a:pt x="230030" y="0"/>
                </a:lnTo>
                <a:close/>
              </a:path>
              <a:path w="305435" h="228600">
                <a:moveTo>
                  <a:pt x="104706" y="0"/>
                </a:moveTo>
                <a:lnTo>
                  <a:pt x="89741" y="1230"/>
                </a:lnTo>
                <a:lnTo>
                  <a:pt x="77009" y="5485"/>
                </a:lnTo>
                <a:lnTo>
                  <a:pt x="64773" y="13606"/>
                </a:lnTo>
                <a:lnTo>
                  <a:pt x="51296" y="26438"/>
                </a:lnTo>
                <a:lnTo>
                  <a:pt x="159199" y="26438"/>
                </a:lnTo>
                <a:lnTo>
                  <a:pt x="152817" y="18738"/>
                </a:lnTo>
                <a:lnTo>
                  <a:pt x="138746" y="8460"/>
                </a:lnTo>
                <a:lnTo>
                  <a:pt x="122593" y="2148"/>
                </a:lnTo>
                <a:lnTo>
                  <a:pt x="104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5619" y="1115658"/>
            <a:ext cx="237329" cy="235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28140" y="985572"/>
            <a:ext cx="237490" cy="370840"/>
          </a:xfrm>
          <a:custGeom>
            <a:avLst/>
            <a:gdLst/>
            <a:ahLst/>
            <a:cxnLst/>
            <a:rect l="l" t="t" r="r" b="b"/>
            <a:pathLst>
              <a:path w="237489" h="370840">
                <a:moveTo>
                  <a:pt x="185039" y="226853"/>
                </a:moveTo>
                <a:lnTo>
                  <a:pt x="124268" y="226853"/>
                </a:lnTo>
                <a:lnTo>
                  <a:pt x="40186" y="341607"/>
                </a:lnTo>
                <a:lnTo>
                  <a:pt x="79319" y="370688"/>
                </a:lnTo>
                <a:lnTo>
                  <a:pt x="185039" y="226853"/>
                </a:lnTo>
                <a:close/>
              </a:path>
              <a:path w="237489" h="370840">
                <a:moveTo>
                  <a:pt x="117392" y="0"/>
                </a:moveTo>
                <a:lnTo>
                  <a:pt x="71833" y="9278"/>
                </a:lnTo>
                <a:lnTo>
                  <a:pt x="34504" y="34570"/>
                </a:lnTo>
                <a:lnTo>
                  <a:pt x="9270" y="72057"/>
                </a:lnTo>
                <a:lnTo>
                  <a:pt x="0" y="117922"/>
                </a:lnTo>
                <a:lnTo>
                  <a:pt x="8336" y="160623"/>
                </a:lnTo>
                <a:lnTo>
                  <a:pt x="31001" y="195788"/>
                </a:lnTo>
                <a:lnTo>
                  <a:pt x="64472" y="219650"/>
                </a:lnTo>
                <a:lnTo>
                  <a:pt x="105232" y="228441"/>
                </a:lnTo>
                <a:lnTo>
                  <a:pt x="111574" y="228441"/>
                </a:lnTo>
                <a:lnTo>
                  <a:pt x="115279" y="227912"/>
                </a:lnTo>
                <a:lnTo>
                  <a:pt x="124268" y="226853"/>
                </a:lnTo>
                <a:lnTo>
                  <a:pt x="185039" y="226853"/>
                </a:lnTo>
                <a:lnTo>
                  <a:pt x="202529" y="203057"/>
                </a:lnTo>
                <a:lnTo>
                  <a:pt x="216577" y="181378"/>
                </a:lnTo>
                <a:lnTo>
                  <a:pt x="118450" y="181378"/>
                </a:lnTo>
                <a:lnTo>
                  <a:pt x="92424" y="176156"/>
                </a:lnTo>
                <a:lnTo>
                  <a:pt x="71256" y="161812"/>
                </a:lnTo>
                <a:lnTo>
                  <a:pt x="57027" y="140329"/>
                </a:lnTo>
                <a:lnTo>
                  <a:pt x="51822" y="113691"/>
                </a:lnTo>
                <a:lnTo>
                  <a:pt x="57101" y="88275"/>
                </a:lnTo>
                <a:lnTo>
                  <a:pt x="71452" y="67421"/>
                </a:lnTo>
                <a:lnTo>
                  <a:pt x="92645" y="53310"/>
                </a:lnTo>
                <a:lnTo>
                  <a:pt x="118450" y="48121"/>
                </a:lnTo>
                <a:lnTo>
                  <a:pt x="211248" y="48121"/>
                </a:lnTo>
                <a:lnTo>
                  <a:pt x="201340" y="34173"/>
                </a:lnTo>
                <a:lnTo>
                  <a:pt x="163283" y="9229"/>
                </a:lnTo>
                <a:lnTo>
                  <a:pt x="117392" y="0"/>
                </a:lnTo>
                <a:close/>
              </a:path>
              <a:path w="237489" h="370840">
                <a:moveTo>
                  <a:pt x="211248" y="48121"/>
                </a:moveTo>
                <a:lnTo>
                  <a:pt x="118450" y="48121"/>
                </a:lnTo>
                <a:lnTo>
                  <a:pt x="144477" y="53326"/>
                </a:lnTo>
                <a:lnTo>
                  <a:pt x="165645" y="67553"/>
                </a:lnTo>
                <a:lnTo>
                  <a:pt x="179874" y="88722"/>
                </a:lnTo>
                <a:lnTo>
                  <a:pt x="185079" y="114749"/>
                </a:lnTo>
                <a:lnTo>
                  <a:pt x="179874" y="140776"/>
                </a:lnTo>
                <a:lnTo>
                  <a:pt x="165645" y="161945"/>
                </a:lnTo>
                <a:lnTo>
                  <a:pt x="144477" y="176173"/>
                </a:lnTo>
                <a:lnTo>
                  <a:pt x="118450" y="181378"/>
                </a:lnTo>
                <a:lnTo>
                  <a:pt x="216577" y="181378"/>
                </a:lnTo>
                <a:lnTo>
                  <a:pt x="217493" y="179964"/>
                </a:lnTo>
                <a:lnTo>
                  <a:pt x="228243" y="157515"/>
                </a:lnTo>
                <a:lnTo>
                  <a:pt x="234729" y="135760"/>
                </a:lnTo>
                <a:lnTo>
                  <a:pt x="236901" y="114749"/>
                </a:lnTo>
                <a:lnTo>
                  <a:pt x="227301" y="70718"/>
                </a:lnTo>
                <a:lnTo>
                  <a:pt x="211248" y="48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1618" y="1115658"/>
            <a:ext cx="481636" cy="243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6721" y="958601"/>
            <a:ext cx="226060" cy="392430"/>
          </a:xfrm>
          <a:custGeom>
            <a:avLst/>
            <a:gdLst/>
            <a:ahLst/>
            <a:cxnLst/>
            <a:rect l="l" t="t" r="r" b="b"/>
            <a:pathLst>
              <a:path w="226060" h="392430">
                <a:moveTo>
                  <a:pt x="104705" y="157057"/>
                </a:moveTo>
                <a:lnTo>
                  <a:pt x="63135" y="165947"/>
                </a:lnTo>
                <a:lnTo>
                  <a:pt x="29944" y="190503"/>
                </a:lnTo>
                <a:lnTo>
                  <a:pt x="7956" y="227551"/>
                </a:lnTo>
                <a:lnTo>
                  <a:pt x="0" y="273919"/>
                </a:lnTo>
                <a:lnTo>
                  <a:pt x="7973" y="321207"/>
                </a:lnTo>
                <a:lnTo>
                  <a:pt x="30075" y="358728"/>
                </a:lnTo>
                <a:lnTo>
                  <a:pt x="63580" y="383458"/>
                </a:lnTo>
                <a:lnTo>
                  <a:pt x="105760" y="392374"/>
                </a:lnTo>
                <a:lnTo>
                  <a:pt x="124831" y="390638"/>
                </a:lnTo>
                <a:lnTo>
                  <a:pt x="142117" y="385234"/>
                </a:lnTo>
                <a:lnTo>
                  <a:pt x="158411" y="375864"/>
                </a:lnTo>
                <a:lnTo>
                  <a:pt x="174505" y="362231"/>
                </a:lnTo>
                <a:lnTo>
                  <a:pt x="225802" y="362231"/>
                </a:lnTo>
                <a:lnTo>
                  <a:pt x="225802" y="346367"/>
                </a:lnTo>
                <a:lnTo>
                  <a:pt x="113695" y="346367"/>
                </a:lnTo>
                <a:lnTo>
                  <a:pt x="88939" y="340987"/>
                </a:lnTo>
                <a:lnTo>
                  <a:pt x="69539" y="325941"/>
                </a:lnTo>
                <a:lnTo>
                  <a:pt x="56881" y="302863"/>
                </a:lnTo>
                <a:lnTo>
                  <a:pt x="52354" y="273390"/>
                </a:lnTo>
                <a:lnTo>
                  <a:pt x="57039" y="245447"/>
                </a:lnTo>
                <a:lnTo>
                  <a:pt x="70002" y="223155"/>
                </a:lnTo>
                <a:lnTo>
                  <a:pt x="89609" y="208399"/>
                </a:lnTo>
                <a:lnTo>
                  <a:pt x="114223" y="203061"/>
                </a:lnTo>
                <a:lnTo>
                  <a:pt x="225802" y="203061"/>
                </a:lnTo>
                <a:lnTo>
                  <a:pt x="225802" y="188784"/>
                </a:lnTo>
                <a:lnTo>
                  <a:pt x="174505" y="188784"/>
                </a:lnTo>
                <a:lnTo>
                  <a:pt x="158394" y="174234"/>
                </a:lnTo>
                <a:lnTo>
                  <a:pt x="141985" y="164393"/>
                </a:lnTo>
                <a:lnTo>
                  <a:pt x="124386" y="158816"/>
                </a:lnTo>
                <a:lnTo>
                  <a:pt x="104705" y="157057"/>
                </a:lnTo>
                <a:close/>
              </a:path>
              <a:path w="226060" h="392430">
                <a:moveTo>
                  <a:pt x="225802" y="362231"/>
                </a:moveTo>
                <a:lnTo>
                  <a:pt x="174505" y="362231"/>
                </a:lnTo>
                <a:lnTo>
                  <a:pt x="174505" y="385498"/>
                </a:lnTo>
                <a:lnTo>
                  <a:pt x="225802" y="385498"/>
                </a:lnTo>
                <a:lnTo>
                  <a:pt x="225802" y="362231"/>
                </a:lnTo>
                <a:close/>
              </a:path>
              <a:path w="226060" h="392430">
                <a:moveTo>
                  <a:pt x="225802" y="203061"/>
                </a:moveTo>
                <a:lnTo>
                  <a:pt x="114223" y="203061"/>
                </a:lnTo>
                <a:lnTo>
                  <a:pt x="139978" y="208349"/>
                </a:lnTo>
                <a:lnTo>
                  <a:pt x="160032" y="223156"/>
                </a:lnTo>
                <a:lnTo>
                  <a:pt x="173046" y="245895"/>
                </a:lnTo>
                <a:lnTo>
                  <a:pt x="177681" y="274979"/>
                </a:lnTo>
                <a:lnTo>
                  <a:pt x="173038" y="303979"/>
                </a:lnTo>
                <a:lnTo>
                  <a:pt x="159966" y="326536"/>
                </a:lnTo>
                <a:lnTo>
                  <a:pt x="139755" y="341161"/>
                </a:lnTo>
                <a:lnTo>
                  <a:pt x="113695" y="346367"/>
                </a:lnTo>
                <a:lnTo>
                  <a:pt x="225802" y="346367"/>
                </a:lnTo>
                <a:lnTo>
                  <a:pt x="225802" y="203061"/>
                </a:lnTo>
                <a:close/>
              </a:path>
              <a:path w="226060" h="392430">
                <a:moveTo>
                  <a:pt x="225802" y="0"/>
                </a:moveTo>
                <a:lnTo>
                  <a:pt x="174505" y="0"/>
                </a:lnTo>
                <a:lnTo>
                  <a:pt x="174505" y="188784"/>
                </a:lnTo>
                <a:lnTo>
                  <a:pt x="225802" y="188784"/>
                </a:lnTo>
                <a:lnTo>
                  <a:pt x="2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0164" y="995616"/>
            <a:ext cx="67310" cy="348615"/>
          </a:xfrm>
          <a:custGeom>
            <a:avLst/>
            <a:gdLst/>
            <a:ahLst/>
            <a:cxnLst/>
            <a:rect l="l" t="t" r="r" b="b"/>
            <a:pathLst>
              <a:path w="67310" h="348615">
                <a:moveTo>
                  <a:pt x="59226" y="125855"/>
                </a:moveTo>
                <a:lnTo>
                  <a:pt x="7929" y="125855"/>
                </a:lnTo>
                <a:lnTo>
                  <a:pt x="7929" y="348482"/>
                </a:lnTo>
                <a:lnTo>
                  <a:pt x="59226" y="348482"/>
                </a:lnTo>
                <a:lnTo>
                  <a:pt x="59226" y="125855"/>
                </a:lnTo>
                <a:close/>
              </a:path>
              <a:path w="67310" h="348615">
                <a:moveTo>
                  <a:pt x="33314" y="0"/>
                </a:moveTo>
                <a:lnTo>
                  <a:pt x="20524" y="2677"/>
                </a:lnTo>
                <a:lnTo>
                  <a:pt x="9915" y="9915"/>
                </a:lnTo>
                <a:lnTo>
                  <a:pt x="2677" y="20525"/>
                </a:lnTo>
                <a:lnTo>
                  <a:pt x="0" y="33317"/>
                </a:lnTo>
                <a:lnTo>
                  <a:pt x="2611" y="46413"/>
                </a:lnTo>
                <a:lnTo>
                  <a:pt x="9782" y="57179"/>
                </a:lnTo>
                <a:lnTo>
                  <a:pt x="20524" y="64475"/>
                </a:lnTo>
                <a:lnTo>
                  <a:pt x="33842" y="67161"/>
                </a:lnTo>
                <a:lnTo>
                  <a:pt x="46856" y="64475"/>
                </a:lnTo>
                <a:lnTo>
                  <a:pt x="57440" y="57179"/>
                </a:lnTo>
                <a:lnTo>
                  <a:pt x="64554" y="46413"/>
                </a:lnTo>
                <a:lnTo>
                  <a:pt x="67157" y="33317"/>
                </a:lnTo>
                <a:lnTo>
                  <a:pt x="64546" y="20302"/>
                </a:lnTo>
                <a:lnTo>
                  <a:pt x="57374" y="9717"/>
                </a:lnTo>
                <a:lnTo>
                  <a:pt x="46633" y="2602"/>
                </a:lnTo>
                <a:lnTo>
                  <a:pt x="3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2800" y="986626"/>
            <a:ext cx="188595" cy="364490"/>
          </a:xfrm>
          <a:custGeom>
            <a:avLst/>
            <a:gdLst/>
            <a:ahLst/>
            <a:cxnLst/>
            <a:rect l="l" t="t" r="r" b="b"/>
            <a:pathLst>
              <a:path w="188595" h="364490">
                <a:moveTo>
                  <a:pt x="121622" y="129032"/>
                </a:moveTo>
                <a:lnTo>
                  <a:pt x="73840" y="138170"/>
                </a:lnTo>
                <a:lnTo>
                  <a:pt x="35230" y="163271"/>
                </a:lnTo>
                <a:lnTo>
                  <a:pt x="9410" y="200865"/>
                </a:lnTo>
                <a:lnTo>
                  <a:pt x="0" y="247482"/>
                </a:lnTo>
                <a:lnTo>
                  <a:pt x="9254" y="293628"/>
                </a:lnTo>
                <a:lnTo>
                  <a:pt x="34768" y="330703"/>
                </a:lnTo>
                <a:lnTo>
                  <a:pt x="73172" y="355383"/>
                </a:lnTo>
                <a:lnTo>
                  <a:pt x="121093" y="364349"/>
                </a:lnTo>
                <a:lnTo>
                  <a:pt x="137692" y="363497"/>
                </a:lnTo>
                <a:lnTo>
                  <a:pt x="152755" y="360712"/>
                </a:lnTo>
                <a:lnTo>
                  <a:pt x="167719" y="355646"/>
                </a:lnTo>
                <a:lnTo>
                  <a:pt x="184021" y="347954"/>
                </a:lnTo>
                <a:lnTo>
                  <a:pt x="184021" y="318342"/>
                </a:lnTo>
                <a:lnTo>
                  <a:pt x="118979" y="318342"/>
                </a:lnTo>
                <a:lnTo>
                  <a:pt x="92283" y="312979"/>
                </a:lnTo>
                <a:lnTo>
                  <a:pt x="71189" y="298048"/>
                </a:lnTo>
                <a:lnTo>
                  <a:pt x="57334" y="275285"/>
                </a:lnTo>
                <a:lnTo>
                  <a:pt x="52351" y="246424"/>
                </a:lnTo>
                <a:lnTo>
                  <a:pt x="57425" y="218092"/>
                </a:lnTo>
                <a:lnTo>
                  <a:pt x="71520" y="195461"/>
                </a:lnTo>
                <a:lnTo>
                  <a:pt x="92953" y="180465"/>
                </a:lnTo>
                <a:lnTo>
                  <a:pt x="120039" y="175036"/>
                </a:lnTo>
                <a:lnTo>
                  <a:pt x="184021" y="175036"/>
                </a:lnTo>
                <a:lnTo>
                  <a:pt x="184021" y="144364"/>
                </a:lnTo>
                <a:lnTo>
                  <a:pt x="168918" y="137285"/>
                </a:lnTo>
                <a:lnTo>
                  <a:pt x="154012" y="132534"/>
                </a:lnTo>
                <a:lnTo>
                  <a:pt x="138511" y="129866"/>
                </a:lnTo>
                <a:lnTo>
                  <a:pt x="121622" y="129032"/>
                </a:lnTo>
                <a:close/>
              </a:path>
              <a:path w="188595" h="364490">
                <a:moveTo>
                  <a:pt x="184021" y="279739"/>
                </a:moveTo>
                <a:lnTo>
                  <a:pt x="166942" y="298263"/>
                </a:lnTo>
                <a:lnTo>
                  <a:pt x="151698" y="310145"/>
                </a:lnTo>
                <a:lnTo>
                  <a:pt x="136356" y="316474"/>
                </a:lnTo>
                <a:lnTo>
                  <a:pt x="118979" y="318342"/>
                </a:lnTo>
                <a:lnTo>
                  <a:pt x="184021" y="318342"/>
                </a:lnTo>
                <a:lnTo>
                  <a:pt x="184021" y="279739"/>
                </a:lnTo>
                <a:close/>
              </a:path>
              <a:path w="188595" h="364490">
                <a:moveTo>
                  <a:pt x="184021" y="175036"/>
                </a:moveTo>
                <a:lnTo>
                  <a:pt x="120039" y="175036"/>
                </a:lnTo>
                <a:lnTo>
                  <a:pt x="137173" y="176887"/>
                </a:lnTo>
                <a:lnTo>
                  <a:pt x="152425" y="183100"/>
                </a:lnTo>
                <a:lnTo>
                  <a:pt x="167480" y="194667"/>
                </a:lnTo>
                <a:lnTo>
                  <a:pt x="184021" y="212580"/>
                </a:lnTo>
                <a:lnTo>
                  <a:pt x="184021" y="175036"/>
                </a:lnTo>
                <a:close/>
              </a:path>
              <a:path w="188595" h="364490">
                <a:moveTo>
                  <a:pt x="62398" y="529"/>
                </a:moveTo>
                <a:lnTo>
                  <a:pt x="26967" y="27500"/>
                </a:lnTo>
                <a:lnTo>
                  <a:pt x="108403" y="100473"/>
                </a:lnTo>
                <a:lnTo>
                  <a:pt x="170894" y="43362"/>
                </a:lnTo>
                <a:lnTo>
                  <a:pt x="108403" y="43362"/>
                </a:lnTo>
                <a:lnTo>
                  <a:pt x="62398" y="529"/>
                </a:lnTo>
                <a:close/>
              </a:path>
              <a:path w="188595" h="364490">
                <a:moveTo>
                  <a:pt x="153882" y="0"/>
                </a:moveTo>
                <a:lnTo>
                  <a:pt x="108403" y="43362"/>
                </a:lnTo>
                <a:lnTo>
                  <a:pt x="170894" y="43362"/>
                </a:lnTo>
                <a:lnTo>
                  <a:pt x="188250" y="27500"/>
                </a:lnTo>
                <a:lnTo>
                  <a:pt x="153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5953" y="1115658"/>
            <a:ext cx="225803" cy="2353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672" y="1735419"/>
            <a:ext cx="191425" cy="2284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567" y="1735419"/>
            <a:ext cx="225802" cy="2353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2847" y="1789355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505"/>
                </a:lnTo>
              </a:path>
            </a:pathLst>
          </a:custGeom>
          <a:ln w="51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5517" y="176529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165" y="0"/>
                </a:lnTo>
              </a:path>
            </a:pathLst>
          </a:custGeom>
          <a:ln w="481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7200" y="1659798"/>
            <a:ext cx="51435" cy="81915"/>
          </a:xfrm>
          <a:custGeom>
            <a:avLst/>
            <a:gdLst/>
            <a:ahLst/>
            <a:cxnLst/>
            <a:rect l="l" t="t" r="r" b="b"/>
            <a:pathLst>
              <a:path w="51434" h="81914">
                <a:moveTo>
                  <a:pt x="51292" y="0"/>
                </a:moveTo>
                <a:lnTo>
                  <a:pt x="0" y="0"/>
                </a:lnTo>
                <a:lnTo>
                  <a:pt x="0" y="81434"/>
                </a:lnTo>
                <a:lnTo>
                  <a:pt x="51292" y="81434"/>
                </a:lnTo>
                <a:lnTo>
                  <a:pt x="5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5652" y="1735419"/>
            <a:ext cx="215225" cy="235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4813" y="1735419"/>
            <a:ext cx="305435" cy="228600"/>
          </a:xfrm>
          <a:custGeom>
            <a:avLst/>
            <a:gdLst/>
            <a:ahLst/>
            <a:cxnLst/>
            <a:rect l="l" t="t" r="r" b="b"/>
            <a:pathLst>
              <a:path w="305435" h="228600">
                <a:moveTo>
                  <a:pt x="51296" y="5814"/>
                </a:moveTo>
                <a:lnTo>
                  <a:pt x="0" y="5814"/>
                </a:lnTo>
                <a:lnTo>
                  <a:pt x="0" y="228441"/>
                </a:lnTo>
                <a:lnTo>
                  <a:pt x="51296" y="228441"/>
                </a:lnTo>
                <a:lnTo>
                  <a:pt x="51296" y="113691"/>
                </a:lnTo>
                <a:lnTo>
                  <a:pt x="51709" y="98075"/>
                </a:lnTo>
                <a:lnTo>
                  <a:pt x="64514" y="58050"/>
                </a:lnTo>
                <a:lnTo>
                  <a:pt x="93070" y="46004"/>
                </a:lnTo>
                <a:lnTo>
                  <a:pt x="299025" y="46004"/>
                </a:lnTo>
                <a:lnTo>
                  <a:pt x="294544" y="34898"/>
                </a:lnTo>
                <a:lnTo>
                  <a:pt x="292953" y="32785"/>
                </a:lnTo>
                <a:lnTo>
                  <a:pt x="164458" y="32785"/>
                </a:lnTo>
                <a:lnTo>
                  <a:pt x="159198" y="26438"/>
                </a:lnTo>
                <a:lnTo>
                  <a:pt x="51296" y="26438"/>
                </a:lnTo>
                <a:lnTo>
                  <a:pt x="51296" y="5814"/>
                </a:lnTo>
                <a:close/>
              </a:path>
              <a:path w="305435" h="228600">
                <a:moveTo>
                  <a:pt x="219456" y="46004"/>
                </a:moveTo>
                <a:lnTo>
                  <a:pt x="93070" y="46004"/>
                </a:lnTo>
                <a:lnTo>
                  <a:pt x="108256" y="49532"/>
                </a:lnTo>
                <a:lnTo>
                  <a:pt x="118981" y="60348"/>
                </a:lnTo>
                <a:lnTo>
                  <a:pt x="125344" y="78799"/>
                </a:lnTo>
                <a:lnTo>
                  <a:pt x="127401" y="104702"/>
                </a:lnTo>
                <a:lnTo>
                  <a:pt x="127443" y="228441"/>
                </a:lnTo>
                <a:lnTo>
                  <a:pt x="178735" y="228441"/>
                </a:lnTo>
                <a:lnTo>
                  <a:pt x="178735" y="113691"/>
                </a:lnTo>
                <a:lnTo>
                  <a:pt x="181082" y="83261"/>
                </a:lnTo>
                <a:lnTo>
                  <a:pt x="188387" y="62199"/>
                </a:lnTo>
                <a:lnTo>
                  <a:pt x="201046" y="49962"/>
                </a:lnTo>
                <a:lnTo>
                  <a:pt x="219456" y="46004"/>
                </a:lnTo>
                <a:close/>
              </a:path>
              <a:path w="305435" h="228600">
                <a:moveTo>
                  <a:pt x="299025" y="46004"/>
                </a:moveTo>
                <a:lnTo>
                  <a:pt x="219456" y="46004"/>
                </a:lnTo>
                <a:lnTo>
                  <a:pt x="235309" y="49227"/>
                </a:lnTo>
                <a:lnTo>
                  <a:pt x="245959" y="59489"/>
                </a:lnTo>
                <a:lnTo>
                  <a:pt x="251949" y="77684"/>
                </a:lnTo>
                <a:lnTo>
                  <a:pt x="253824" y="104702"/>
                </a:lnTo>
                <a:lnTo>
                  <a:pt x="253824" y="228441"/>
                </a:lnTo>
                <a:lnTo>
                  <a:pt x="305121" y="228441"/>
                </a:lnTo>
                <a:lnTo>
                  <a:pt x="305121" y="90953"/>
                </a:lnTo>
                <a:lnTo>
                  <a:pt x="304435" y="74311"/>
                </a:lnTo>
                <a:lnTo>
                  <a:pt x="302411" y="59355"/>
                </a:lnTo>
                <a:lnTo>
                  <a:pt x="299098" y="46184"/>
                </a:lnTo>
                <a:lnTo>
                  <a:pt x="299025" y="46004"/>
                </a:lnTo>
                <a:close/>
              </a:path>
              <a:path w="305435" h="228600">
                <a:moveTo>
                  <a:pt x="230028" y="0"/>
                </a:moveTo>
                <a:lnTo>
                  <a:pt x="210414" y="2073"/>
                </a:lnTo>
                <a:lnTo>
                  <a:pt x="192881" y="8261"/>
                </a:lnTo>
                <a:lnTo>
                  <a:pt x="177530" y="18514"/>
                </a:lnTo>
                <a:lnTo>
                  <a:pt x="164458" y="32785"/>
                </a:lnTo>
                <a:lnTo>
                  <a:pt x="292953" y="32785"/>
                </a:lnTo>
                <a:lnTo>
                  <a:pt x="283720" y="20523"/>
                </a:lnTo>
                <a:lnTo>
                  <a:pt x="268633" y="9518"/>
                </a:lnTo>
                <a:lnTo>
                  <a:pt x="250372" y="2478"/>
                </a:lnTo>
                <a:lnTo>
                  <a:pt x="230028" y="0"/>
                </a:lnTo>
                <a:close/>
              </a:path>
              <a:path w="305435" h="228600">
                <a:moveTo>
                  <a:pt x="104705" y="0"/>
                </a:moveTo>
                <a:lnTo>
                  <a:pt x="89741" y="1230"/>
                </a:lnTo>
                <a:lnTo>
                  <a:pt x="77008" y="5485"/>
                </a:lnTo>
                <a:lnTo>
                  <a:pt x="64772" y="13606"/>
                </a:lnTo>
                <a:lnTo>
                  <a:pt x="51296" y="26438"/>
                </a:lnTo>
                <a:lnTo>
                  <a:pt x="159198" y="26438"/>
                </a:lnTo>
                <a:lnTo>
                  <a:pt x="152816" y="18738"/>
                </a:lnTo>
                <a:lnTo>
                  <a:pt x="138745" y="8460"/>
                </a:lnTo>
                <a:lnTo>
                  <a:pt x="122592" y="2148"/>
                </a:lnTo>
                <a:lnTo>
                  <a:pt x="1047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3870" y="1735419"/>
            <a:ext cx="215225" cy="2353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5233" y="1578362"/>
            <a:ext cx="199390" cy="386080"/>
          </a:xfrm>
          <a:custGeom>
            <a:avLst/>
            <a:gdLst/>
            <a:ahLst/>
            <a:cxnLst/>
            <a:rect l="l" t="t" r="r" b="b"/>
            <a:pathLst>
              <a:path w="199389" h="386080">
                <a:moveTo>
                  <a:pt x="51296" y="0"/>
                </a:moveTo>
                <a:lnTo>
                  <a:pt x="0" y="0"/>
                </a:lnTo>
                <a:lnTo>
                  <a:pt x="0" y="385498"/>
                </a:lnTo>
                <a:lnTo>
                  <a:pt x="51296" y="385498"/>
                </a:lnTo>
                <a:lnTo>
                  <a:pt x="51296" y="299833"/>
                </a:lnTo>
                <a:lnTo>
                  <a:pt x="59227" y="291899"/>
                </a:lnTo>
                <a:lnTo>
                  <a:pt x="124172" y="291899"/>
                </a:lnTo>
                <a:lnTo>
                  <a:pt x="95713" y="256471"/>
                </a:lnTo>
                <a:lnTo>
                  <a:pt x="118130" y="234788"/>
                </a:lnTo>
                <a:lnTo>
                  <a:pt x="51296" y="234788"/>
                </a:lnTo>
                <a:lnTo>
                  <a:pt x="51296" y="0"/>
                </a:lnTo>
                <a:close/>
              </a:path>
              <a:path w="199389" h="386080">
                <a:moveTo>
                  <a:pt x="124172" y="291899"/>
                </a:moveTo>
                <a:lnTo>
                  <a:pt x="59227" y="291899"/>
                </a:lnTo>
                <a:lnTo>
                  <a:pt x="132732" y="385498"/>
                </a:lnTo>
                <a:lnTo>
                  <a:pt x="199360" y="385498"/>
                </a:lnTo>
                <a:lnTo>
                  <a:pt x="124172" y="291899"/>
                </a:lnTo>
                <a:close/>
              </a:path>
              <a:path w="199389" h="386080">
                <a:moveTo>
                  <a:pt x="192485" y="162871"/>
                </a:moveTo>
                <a:lnTo>
                  <a:pt x="123214" y="162871"/>
                </a:lnTo>
                <a:lnTo>
                  <a:pt x="51296" y="234788"/>
                </a:lnTo>
                <a:lnTo>
                  <a:pt x="118130" y="234788"/>
                </a:lnTo>
                <a:lnTo>
                  <a:pt x="192485" y="162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8869" y="1735419"/>
            <a:ext cx="237329" cy="2353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64953" y="1615377"/>
            <a:ext cx="67310" cy="469900"/>
          </a:xfrm>
          <a:custGeom>
            <a:avLst/>
            <a:gdLst/>
            <a:ahLst/>
            <a:cxnLst/>
            <a:rect l="l" t="t" r="r" b="b"/>
            <a:pathLst>
              <a:path w="67310" h="469900">
                <a:moveTo>
                  <a:pt x="59227" y="125855"/>
                </a:moveTo>
                <a:lnTo>
                  <a:pt x="7931" y="125855"/>
                </a:lnTo>
                <a:lnTo>
                  <a:pt x="7931" y="469579"/>
                </a:lnTo>
                <a:lnTo>
                  <a:pt x="59227" y="469579"/>
                </a:lnTo>
                <a:lnTo>
                  <a:pt x="59227" y="125855"/>
                </a:lnTo>
                <a:close/>
              </a:path>
              <a:path w="67310" h="469900">
                <a:moveTo>
                  <a:pt x="33314" y="0"/>
                </a:moveTo>
                <a:lnTo>
                  <a:pt x="20524" y="2677"/>
                </a:lnTo>
                <a:lnTo>
                  <a:pt x="9915" y="9915"/>
                </a:lnTo>
                <a:lnTo>
                  <a:pt x="2677" y="20525"/>
                </a:lnTo>
                <a:lnTo>
                  <a:pt x="0" y="33318"/>
                </a:lnTo>
                <a:lnTo>
                  <a:pt x="2611" y="46413"/>
                </a:lnTo>
                <a:lnTo>
                  <a:pt x="9783" y="57179"/>
                </a:lnTo>
                <a:lnTo>
                  <a:pt x="20524" y="64475"/>
                </a:lnTo>
                <a:lnTo>
                  <a:pt x="33844" y="67161"/>
                </a:lnTo>
                <a:lnTo>
                  <a:pt x="46857" y="64475"/>
                </a:lnTo>
                <a:lnTo>
                  <a:pt x="57441" y="57179"/>
                </a:lnTo>
                <a:lnTo>
                  <a:pt x="64556" y="46413"/>
                </a:lnTo>
                <a:lnTo>
                  <a:pt x="67158" y="33318"/>
                </a:lnTo>
                <a:lnTo>
                  <a:pt x="64547" y="20302"/>
                </a:lnTo>
                <a:lnTo>
                  <a:pt x="57375" y="9717"/>
                </a:lnTo>
                <a:lnTo>
                  <a:pt x="46634" y="2602"/>
                </a:lnTo>
                <a:lnTo>
                  <a:pt x="3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8116" y="1735419"/>
            <a:ext cx="215225" cy="2353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4672" y="1735419"/>
            <a:ext cx="158642" cy="2353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69321" y="1741233"/>
            <a:ext cx="189843" cy="2295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5832" y="1735419"/>
            <a:ext cx="225802" cy="235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6676" y="1578362"/>
            <a:ext cx="199390" cy="386080"/>
          </a:xfrm>
          <a:custGeom>
            <a:avLst/>
            <a:gdLst/>
            <a:ahLst/>
            <a:cxnLst/>
            <a:rect l="l" t="t" r="r" b="b"/>
            <a:pathLst>
              <a:path w="199389" h="386080">
                <a:moveTo>
                  <a:pt x="51296" y="0"/>
                </a:moveTo>
                <a:lnTo>
                  <a:pt x="0" y="0"/>
                </a:lnTo>
                <a:lnTo>
                  <a:pt x="0" y="385498"/>
                </a:lnTo>
                <a:lnTo>
                  <a:pt x="51296" y="385498"/>
                </a:lnTo>
                <a:lnTo>
                  <a:pt x="51296" y="299833"/>
                </a:lnTo>
                <a:lnTo>
                  <a:pt x="59226" y="291899"/>
                </a:lnTo>
                <a:lnTo>
                  <a:pt x="124171" y="291899"/>
                </a:lnTo>
                <a:lnTo>
                  <a:pt x="95712" y="256471"/>
                </a:lnTo>
                <a:lnTo>
                  <a:pt x="118129" y="234788"/>
                </a:lnTo>
                <a:lnTo>
                  <a:pt x="51296" y="234788"/>
                </a:lnTo>
                <a:lnTo>
                  <a:pt x="51296" y="0"/>
                </a:lnTo>
                <a:close/>
              </a:path>
              <a:path w="199389" h="386080">
                <a:moveTo>
                  <a:pt x="124171" y="291899"/>
                </a:moveTo>
                <a:lnTo>
                  <a:pt x="59226" y="291899"/>
                </a:lnTo>
                <a:lnTo>
                  <a:pt x="132731" y="385498"/>
                </a:lnTo>
                <a:lnTo>
                  <a:pt x="199360" y="385498"/>
                </a:lnTo>
                <a:lnTo>
                  <a:pt x="124171" y="291899"/>
                </a:lnTo>
                <a:close/>
              </a:path>
              <a:path w="199389" h="386080">
                <a:moveTo>
                  <a:pt x="192485" y="162871"/>
                </a:moveTo>
                <a:lnTo>
                  <a:pt x="123212" y="162871"/>
                </a:lnTo>
                <a:lnTo>
                  <a:pt x="51296" y="234788"/>
                </a:lnTo>
                <a:lnTo>
                  <a:pt x="118129" y="234788"/>
                </a:lnTo>
                <a:lnTo>
                  <a:pt x="192485" y="162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7688" y="1789355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505"/>
                </a:lnTo>
              </a:path>
            </a:pathLst>
          </a:custGeom>
          <a:ln w="51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60358" y="176529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165" y="0"/>
                </a:lnTo>
              </a:path>
            </a:pathLst>
          </a:custGeom>
          <a:ln w="481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82041" y="1659798"/>
            <a:ext cx="51435" cy="81915"/>
          </a:xfrm>
          <a:custGeom>
            <a:avLst/>
            <a:gdLst/>
            <a:ahLst/>
            <a:cxnLst/>
            <a:rect l="l" t="t" r="r" b="b"/>
            <a:pathLst>
              <a:path w="51435" h="81914">
                <a:moveTo>
                  <a:pt x="51292" y="0"/>
                </a:moveTo>
                <a:lnTo>
                  <a:pt x="0" y="0"/>
                </a:lnTo>
                <a:lnTo>
                  <a:pt x="0" y="81434"/>
                </a:lnTo>
                <a:lnTo>
                  <a:pt x="51292" y="81434"/>
                </a:lnTo>
                <a:lnTo>
                  <a:pt x="5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13711" y="1741233"/>
            <a:ext cx="189842" cy="2295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8017" y="1735419"/>
            <a:ext cx="215226" cy="2353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6002" y="157836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0"/>
                </a:moveTo>
                <a:lnTo>
                  <a:pt x="0" y="385498"/>
                </a:lnTo>
              </a:path>
            </a:pathLst>
          </a:custGeom>
          <a:ln w="51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46692" y="1735419"/>
            <a:ext cx="191425" cy="2284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2585" y="1735419"/>
            <a:ext cx="215226" cy="2353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3903" y="1735419"/>
            <a:ext cx="225425" cy="350520"/>
          </a:xfrm>
          <a:custGeom>
            <a:avLst/>
            <a:gdLst/>
            <a:ahLst/>
            <a:cxnLst/>
            <a:rect l="l" t="t" r="r" b="b"/>
            <a:pathLst>
              <a:path w="225425" h="350519">
                <a:moveTo>
                  <a:pt x="59226" y="241660"/>
                </a:moveTo>
                <a:lnTo>
                  <a:pt x="8992" y="241660"/>
                </a:lnTo>
                <a:lnTo>
                  <a:pt x="16782" y="286931"/>
                </a:lnTo>
                <a:lnTo>
                  <a:pt x="38405" y="321048"/>
                </a:lnTo>
                <a:lnTo>
                  <a:pt x="72422" y="342573"/>
                </a:lnTo>
                <a:lnTo>
                  <a:pt x="117394" y="350067"/>
                </a:lnTo>
                <a:lnTo>
                  <a:pt x="144512" y="347167"/>
                </a:lnTo>
                <a:lnTo>
                  <a:pt x="168952" y="338764"/>
                </a:lnTo>
                <a:lnTo>
                  <a:pt x="189823" y="325304"/>
                </a:lnTo>
                <a:lnTo>
                  <a:pt x="206232" y="307234"/>
                </a:lnTo>
                <a:lnTo>
                  <a:pt x="208066" y="304059"/>
                </a:lnTo>
                <a:lnTo>
                  <a:pt x="117394" y="304059"/>
                </a:lnTo>
                <a:lnTo>
                  <a:pt x="102191" y="302241"/>
                </a:lnTo>
                <a:lnTo>
                  <a:pt x="67687" y="278150"/>
                </a:lnTo>
                <a:lnTo>
                  <a:pt x="60474" y="254129"/>
                </a:lnTo>
                <a:lnTo>
                  <a:pt x="59226" y="241660"/>
                </a:lnTo>
                <a:close/>
              </a:path>
              <a:path w="225425" h="350519">
                <a:moveTo>
                  <a:pt x="225272" y="203587"/>
                </a:moveTo>
                <a:lnTo>
                  <a:pt x="173977" y="203587"/>
                </a:lnTo>
                <a:lnTo>
                  <a:pt x="173955" y="235318"/>
                </a:lnTo>
                <a:lnTo>
                  <a:pt x="173374" y="249717"/>
                </a:lnTo>
                <a:lnTo>
                  <a:pt x="155617" y="290675"/>
                </a:lnTo>
                <a:lnTo>
                  <a:pt x="117394" y="304059"/>
                </a:lnTo>
                <a:lnTo>
                  <a:pt x="208066" y="304059"/>
                </a:lnTo>
                <a:lnTo>
                  <a:pt x="215454" y="291270"/>
                </a:lnTo>
                <a:lnTo>
                  <a:pt x="221305" y="273522"/>
                </a:lnTo>
                <a:lnTo>
                  <a:pt x="224379" y="251609"/>
                </a:lnTo>
                <a:lnTo>
                  <a:pt x="225164" y="226584"/>
                </a:lnTo>
                <a:lnTo>
                  <a:pt x="225272" y="203587"/>
                </a:lnTo>
                <a:close/>
              </a:path>
              <a:path w="225425" h="350519">
                <a:moveTo>
                  <a:pt x="104176" y="0"/>
                </a:moveTo>
                <a:lnTo>
                  <a:pt x="62466" y="8923"/>
                </a:lnTo>
                <a:lnTo>
                  <a:pt x="29481" y="33710"/>
                </a:lnTo>
                <a:lnTo>
                  <a:pt x="7799" y="71387"/>
                </a:lnTo>
                <a:lnTo>
                  <a:pt x="0" y="118979"/>
                </a:lnTo>
                <a:lnTo>
                  <a:pt x="7791" y="165489"/>
                </a:lnTo>
                <a:lnTo>
                  <a:pt x="29415" y="202333"/>
                </a:lnTo>
                <a:lnTo>
                  <a:pt x="62242" y="226584"/>
                </a:lnTo>
                <a:lnTo>
                  <a:pt x="103647" y="235318"/>
                </a:lnTo>
                <a:lnTo>
                  <a:pt x="123485" y="233483"/>
                </a:lnTo>
                <a:lnTo>
                  <a:pt x="141390" y="227782"/>
                </a:lnTo>
                <a:lnTo>
                  <a:pt x="158006" y="217916"/>
                </a:lnTo>
                <a:lnTo>
                  <a:pt x="173977" y="203587"/>
                </a:lnTo>
                <a:lnTo>
                  <a:pt x="225272" y="203587"/>
                </a:lnTo>
                <a:lnTo>
                  <a:pt x="225272" y="189310"/>
                </a:lnTo>
                <a:lnTo>
                  <a:pt x="113694" y="189310"/>
                </a:lnTo>
                <a:lnTo>
                  <a:pt x="102167" y="188136"/>
                </a:lnTo>
                <a:lnTo>
                  <a:pt x="62614" y="161053"/>
                </a:lnTo>
                <a:lnTo>
                  <a:pt x="52350" y="117922"/>
                </a:lnTo>
                <a:lnTo>
                  <a:pt x="56729" y="88391"/>
                </a:lnTo>
                <a:lnTo>
                  <a:pt x="69140" y="65702"/>
                </a:lnTo>
                <a:lnTo>
                  <a:pt x="88492" y="51143"/>
                </a:lnTo>
                <a:lnTo>
                  <a:pt x="113694" y="46004"/>
                </a:lnTo>
                <a:lnTo>
                  <a:pt x="225272" y="46004"/>
                </a:lnTo>
                <a:lnTo>
                  <a:pt x="225272" y="31197"/>
                </a:lnTo>
                <a:lnTo>
                  <a:pt x="173977" y="31197"/>
                </a:lnTo>
                <a:lnTo>
                  <a:pt x="159352" y="17845"/>
                </a:lnTo>
                <a:lnTo>
                  <a:pt x="142646" y="8063"/>
                </a:lnTo>
                <a:lnTo>
                  <a:pt x="124155" y="2048"/>
                </a:lnTo>
                <a:lnTo>
                  <a:pt x="104176" y="0"/>
                </a:lnTo>
                <a:close/>
              </a:path>
              <a:path w="225425" h="350519">
                <a:moveTo>
                  <a:pt x="225272" y="46004"/>
                </a:moveTo>
                <a:lnTo>
                  <a:pt x="113694" y="46004"/>
                </a:lnTo>
                <a:lnTo>
                  <a:pt x="139059" y="51218"/>
                </a:lnTo>
                <a:lnTo>
                  <a:pt x="158774" y="65900"/>
                </a:lnTo>
                <a:lnTo>
                  <a:pt x="171548" y="88614"/>
                </a:lnTo>
                <a:lnTo>
                  <a:pt x="176093" y="117922"/>
                </a:lnTo>
                <a:lnTo>
                  <a:pt x="171548" y="146923"/>
                </a:lnTo>
                <a:lnTo>
                  <a:pt x="158774" y="169479"/>
                </a:lnTo>
                <a:lnTo>
                  <a:pt x="139059" y="184104"/>
                </a:lnTo>
                <a:lnTo>
                  <a:pt x="113694" y="189310"/>
                </a:lnTo>
                <a:lnTo>
                  <a:pt x="225272" y="189310"/>
                </a:lnTo>
                <a:lnTo>
                  <a:pt x="225272" y="46004"/>
                </a:lnTo>
                <a:close/>
              </a:path>
              <a:path w="225425" h="350519">
                <a:moveTo>
                  <a:pt x="225272" y="5814"/>
                </a:moveTo>
                <a:lnTo>
                  <a:pt x="173977" y="5814"/>
                </a:lnTo>
                <a:lnTo>
                  <a:pt x="173977" y="31197"/>
                </a:lnTo>
                <a:lnTo>
                  <a:pt x="225272" y="31197"/>
                </a:lnTo>
                <a:lnTo>
                  <a:pt x="225272" y="5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78976" y="1734889"/>
            <a:ext cx="385503" cy="235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18943" y="1578362"/>
            <a:ext cx="254635" cy="392430"/>
          </a:xfrm>
          <a:custGeom>
            <a:avLst/>
            <a:gdLst/>
            <a:ahLst/>
            <a:cxnLst/>
            <a:rect l="l" t="t" r="r" b="b"/>
            <a:pathLst>
              <a:path w="254634" h="392430">
                <a:moveTo>
                  <a:pt x="104706" y="157057"/>
                </a:moveTo>
                <a:lnTo>
                  <a:pt x="63135" y="165947"/>
                </a:lnTo>
                <a:lnTo>
                  <a:pt x="29944" y="190503"/>
                </a:lnTo>
                <a:lnTo>
                  <a:pt x="7957" y="227551"/>
                </a:lnTo>
                <a:lnTo>
                  <a:pt x="0" y="273919"/>
                </a:lnTo>
                <a:lnTo>
                  <a:pt x="7973" y="321207"/>
                </a:lnTo>
                <a:lnTo>
                  <a:pt x="30075" y="358728"/>
                </a:lnTo>
                <a:lnTo>
                  <a:pt x="63580" y="383459"/>
                </a:lnTo>
                <a:lnTo>
                  <a:pt x="105760" y="392375"/>
                </a:lnTo>
                <a:lnTo>
                  <a:pt x="124831" y="390639"/>
                </a:lnTo>
                <a:lnTo>
                  <a:pt x="142117" y="385235"/>
                </a:lnTo>
                <a:lnTo>
                  <a:pt x="158411" y="375864"/>
                </a:lnTo>
                <a:lnTo>
                  <a:pt x="174506" y="362231"/>
                </a:lnTo>
                <a:lnTo>
                  <a:pt x="225802" y="362231"/>
                </a:lnTo>
                <a:lnTo>
                  <a:pt x="225802" y="346367"/>
                </a:lnTo>
                <a:lnTo>
                  <a:pt x="114223" y="346367"/>
                </a:lnTo>
                <a:lnTo>
                  <a:pt x="89162" y="340987"/>
                </a:lnTo>
                <a:lnTo>
                  <a:pt x="69605" y="325941"/>
                </a:lnTo>
                <a:lnTo>
                  <a:pt x="56890" y="302863"/>
                </a:lnTo>
                <a:lnTo>
                  <a:pt x="52354" y="273391"/>
                </a:lnTo>
                <a:lnTo>
                  <a:pt x="57039" y="245448"/>
                </a:lnTo>
                <a:lnTo>
                  <a:pt x="70002" y="223156"/>
                </a:lnTo>
                <a:lnTo>
                  <a:pt x="89609" y="208399"/>
                </a:lnTo>
                <a:lnTo>
                  <a:pt x="114223" y="203061"/>
                </a:lnTo>
                <a:lnTo>
                  <a:pt x="225802" y="203061"/>
                </a:lnTo>
                <a:lnTo>
                  <a:pt x="225802" y="188784"/>
                </a:lnTo>
                <a:lnTo>
                  <a:pt x="174506" y="188784"/>
                </a:lnTo>
                <a:lnTo>
                  <a:pt x="158172" y="174234"/>
                </a:lnTo>
                <a:lnTo>
                  <a:pt x="141787" y="164393"/>
                </a:lnTo>
                <a:lnTo>
                  <a:pt x="124312" y="158816"/>
                </a:lnTo>
                <a:lnTo>
                  <a:pt x="104706" y="157057"/>
                </a:lnTo>
                <a:close/>
              </a:path>
              <a:path w="254634" h="392430">
                <a:moveTo>
                  <a:pt x="225802" y="362231"/>
                </a:moveTo>
                <a:lnTo>
                  <a:pt x="174506" y="362231"/>
                </a:lnTo>
                <a:lnTo>
                  <a:pt x="174506" y="385498"/>
                </a:lnTo>
                <a:lnTo>
                  <a:pt x="225802" y="385498"/>
                </a:lnTo>
                <a:lnTo>
                  <a:pt x="225802" y="362231"/>
                </a:lnTo>
                <a:close/>
              </a:path>
              <a:path w="254634" h="392430">
                <a:moveTo>
                  <a:pt x="225802" y="203061"/>
                </a:moveTo>
                <a:lnTo>
                  <a:pt x="114223" y="203061"/>
                </a:lnTo>
                <a:lnTo>
                  <a:pt x="139978" y="208349"/>
                </a:lnTo>
                <a:lnTo>
                  <a:pt x="160032" y="223156"/>
                </a:lnTo>
                <a:lnTo>
                  <a:pt x="173046" y="245895"/>
                </a:lnTo>
                <a:lnTo>
                  <a:pt x="177681" y="274979"/>
                </a:lnTo>
                <a:lnTo>
                  <a:pt x="173046" y="303980"/>
                </a:lnTo>
                <a:lnTo>
                  <a:pt x="160032" y="326537"/>
                </a:lnTo>
                <a:lnTo>
                  <a:pt x="139978" y="341161"/>
                </a:lnTo>
                <a:lnTo>
                  <a:pt x="114223" y="346367"/>
                </a:lnTo>
                <a:lnTo>
                  <a:pt x="225802" y="346367"/>
                </a:lnTo>
                <a:lnTo>
                  <a:pt x="225802" y="203061"/>
                </a:lnTo>
                <a:close/>
              </a:path>
              <a:path w="254634" h="392430">
                <a:moveTo>
                  <a:pt x="225802" y="93070"/>
                </a:moveTo>
                <a:lnTo>
                  <a:pt x="174506" y="93070"/>
                </a:lnTo>
                <a:lnTo>
                  <a:pt x="174506" y="188784"/>
                </a:lnTo>
                <a:lnTo>
                  <a:pt x="225802" y="188784"/>
                </a:lnTo>
                <a:lnTo>
                  <a:pt x="225802" y="93070"/>
                </a:lnTo>
                <a:close/>
              </a:path>
              <a:path w="254634" h="392430">
                <a:moveTo>
                  <a:pt x="254358" y="50766"/>
                </a:moveTo>
                <a:lnTo>
                  <a:pt x="114753" y="50766"/>
                </a:lnTo>
                <a:lnTo>
                  <a:pt x="114753" y="93070"/>
                </a:lnTo>
                <a:lnTo>
                  <a:pt x="254358" y="93070"/>
                </a:lnTo>
                <a:lnTo>
                  <a:pt x="254358" y="50766"/>
                </a:lnTo>
                <a:close/>
              </a:path>
              <a:path w="254634" h="392430">
                <a:moveTo>
                  <a:pt x="225802" y="0"/>
                </a:moveTo>
                <a:lnTo>
                  <a:pt x="174506" y="0"/>
                </a:lnTo>
                <a:lnTo>
                  <a:pt x="174506" y="50766"/>
                </a:lnTo>
                <a:lnTo>
                  <a:pt x="225802" y="50766"/>
                </a:lnTo>
                <a:lnTo>
                  <a:pt x="2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99210" y="1735419"/>
            <a:ext cx="225802" cy="235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0055" y="1735419"/>
            <a:ext cx="191425" cy="2284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39125" y="1615377"/>
            <a:ext cx="67310" cy="348615"/>
          </a:xfrm>
          <a:custGeom>
            <a:avLst/>
            <a:gdLst/>
            <a:ahLst/>
            <a:cxnLst/>
            <a:rect l="l" t="t" r="r" b="b"/>
            <a:pathLst>
              <a:path w="67309" h="348614">
                <a:moveTo>
                  <a:pt x="59226" y="125855"/>
                </a:moveTo>
                <a:lnTo>
                  <a:pt x="7929" y="125855"/>
                </a:lnTo>
                <a:lnTo>
                  <a:pt x="7929" y="348482"/>
                </a:lnTo>
                <a:lnTo>
                  <a:pt x="59226" y="348482"/>
                </a:lnTo>
                <a:lnTo>
                  <a:pt x="59226" y="125855"/>
                </a:lnTo>
                <a:close/>
              </a:path>
              <a:path w="67309" h="348614">
                <a:moveTo>
                  <a:pt x="33313" y="0"/>
                </a:moveTo>
                <a:lnTo>
                  <a:pt x="20523" y="2677"/>
                </a:lnTo>
                <a:lnTo>
                  <a:pt x="9914" y="9915"/>
                </a:lnTo>
                <a:lnTo>
                  <a:pt x="2677" y="20525"/>
                </a:lnTo>
                <a:lnTo>
                  <a:pt x="0" y="33318"/>
                </a:lnTo>
                <a:lnTo>
                  <a:pt x="2610" y="46413"/>
                </a:lnTo>
                <a:lnTo>
                  <a:pt x="9782" y="57179"/>
                </a:lnTo>
                <a:lnTo>
                  <a:pt x="20523" y="64475"/>
                </a:lnTo>
                <a:lnTo>
                  <a:pt x="33842" y="67161"/>
                </a:lnTo>
                <a:lnTo>
                  <a:pt x="46856" y="64475"/>
                </a:lnTo>
                <a:lnTo>
                  <a:pt x="57440" y="57179"/>
                </a:lnTo>
                <a:lnTo>
                  <a:pt x="64554" y="46413"/>
                </a:lnTo>
                <a:lnTo>
                  <a:pt x="67157" y="33318"/>
                </a:lnTo>
                <a:lnTo>
                  <a:pt x="64546" y="20302"/>
                </a:lnTo>
                <a:lnTo>
                  <a:pt x="57374" y="9717"/>
                </a:lnTo>
                <a:lnTo>
                  <a:pt x="46632" y="2602"/>
                </a:lnTo>
                <a:lnTo>
                  <a:pt x="33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62863" y="1735419"/>
            <a:ext cx="305435" cy="228600"/>
          </a:xfrm>
          <a:custGeom>
            <a:avLst/>
            <a:gdLst/>
            <a:ahLst/>
            <a:cxnLst/>
            <a:rect l="l" t="t" r="r" b="b"/>
            <a:pathLst>
              <a:path w="305434" h="228600">
                <a:moveTo>
                  <a:pt x="51296" y="5814"/>
                </a:moveTo>
                <a:lnTo>
                  <a:pt x="0" y="5814"/>
                </a:lnTo>
                <a:lnTo>
                  <a:pt x="0" y="228441"/>
                </a:lnTo>
                <a:lnTo>
                  <a:pt x="51296" y="228441"/>
                </a:lnTo>
                <a:lnTo>
                  <a:pt x="51296" y="113691"/>
                </a:lnTo>
                <a:lnTo>
                  <a:pt x="51709" y="98075"/>
                </a:lnTo>
                <a:lnTo>
                  <a:pt x="64515" y="58050"/>
                </a:lnTo>
                <a:lnTo>
                  <a:pt x="93070" y="46004"/>
                </a:lnTo>
                <a:lnTo>
                  <a:pt x="299025" y="46004"/>
                </a:lnTo>
                <a:lnTo>
                  <a:pt x="294544" y="34898"/>
                </a:lnTo>
                <a:lnTo>
                  <a:pt x="292953" y="32785"/>
                </a:lnTo>
                <a:lnTo>
                  <a:pt x="164458" y="32785"/>
                </a:lnTo>
                <a:lnTo>
                  <a:pt x="159199" y="26438"/>
                </a:lnTo>
                <a:lnTo>
                  <a:pt x="51296" y="26438"/>
                </a:lnTo>
                <a:lnTo>
                  <a:pt x="51296" y="5814"/>
                </a:lnTo>
                <a:close/>
              </a:path>
              <a:path w="305434" h="228600">
                <a:moveTo>
                  <a:pt x="219455" y="46004"/>
                </a:moveTo>
                <a:lnTo>
                  <a:pt x="93070" y="46004"/>
                </a:lnTo>
                <a:lnTo>
                  <a:pt x="108256" y="49532"/>
                </a:lnTo>
                <a:lnTo>
                  <a:pt x="118981" y="60348"/>
                </a:lnTo>
                <a:lnTo>
                  <a:pt x="125344" y="78799"/>
                </a:lnTo>
                <a:lnTo>
                  <a:pt x="127401" y="104702"/>
                </a:lnTo>
                <a:lnTo>
                  <a:pt x="127443" y="228441"/>
                </a:lnTo>
                <a:lnTo>
                  <a:pt x="178735" y="228441"/>
                </a:lnTo>
                <a:lnTo>
                  <a:pt x="178735" y="113691"/>
                </a:lnTo>
                <a:lnTo>
                  <a:pt x="181082" y="83261"/>
                </a:lnTo>
                <a:lnTo>
                  <a:pt x="188387" y="62199"/>
                </a:lnTo>
                <a:lnTo>
                  <a:pt x="201046" y="49962"/>
                </a:lnTo>
                <a:lnTo>
                  <a:pt x="219455" y="46004"/>
                </a:lnTo>
                <a:close/>
              </a:path>
              <a:path w="305434" h="228600">
                <a:moveTo>
                  <a:pt x="299025" y="46004"/>
                </a:moveTo>
                <a:lnTo>
                  <a:pt x="219455" y="46004"/>
                </a:lnTo>
                <a:lnTo>
                  <a:pt x="235310" y="49227"/>
                </a:lnTo>
                <a:lnTo>
                  <a:pt x="245959" y="59489"/>
                </a:lnTo>
                <a:lnTo>
                  <a:pt x="251949" y="77684"/>
                </a:lnTo>
                <a:lnTo>
                  <a:pt x="253824" y="104702"/>
                </a:lnTo>
                <a:lnTo>
                  <a:pt x="253824" y="228441"/>
                </a:lnTo>
                <a:lnTo>
                  <a:pt x="305121" y="228441"/>
                </a:lnTo>
                <a:lnTo>
                  <a:pt x="305121" y="90953"/>
                </a:lnTo>
                <a:lnTo>
                  <a:pt x="304435" y="74311"/>
                </a:lnTo>
                <a:lnTo>
                  <a:pt x="302411" y="59355"/>
                </a:lnTo>
                <a:lnTo>
                  <a:pt x="299098" y="46184"/>
                </a:lnTo>
                <a:lnTo>
                  <a:pt x="299025" y="46004"/>
                </a:lnTo>
                <a:close/>
              </a:path>
              <a:path w="305434" h="228600">
                <a:moveTo>
                  <a:pt x="230028" y="0"/>
                </a:moveTo>
                <a:lnTo>
                  <a:pt x="210414" y="2073"/>
                </a:lnTo>
                <a:lnTo>
                  <a:pt x="192881" y="8261"/>
                </a:lnTo>
                <a:lnTo>
                  <a:pt x="177530" y="18514"/>
                </a:lnTo>
                <a:lnTo>
                  <a:pt x="164458" y="32785"/>
                </a:lnTo>
                <a:lnTo>
                  <a:pt x="292953" y="32785"/>
                </a:lnTo>
                <a:lnTo>
                  <a:pt x="283720" y="20523"/>
                </a:lnTo>
                <a:lnTo>
                  <a:pt x="268633" y="9518"/>
                </a:lnTo>
                <a:lnTo>
                  <a:pt x="250372" y="2478"/>
                </a:lnTo>
                <a:lnTo>
                  <a:pt x="230028" y="0"/>
                </a:lnTo>
                <a:close/>
              </a:path>
              <a:path w="305434" h="228600">
                <a:moveTo>
                  <a:pt x="104706" y="0"/>
                </a:moveTo>
                <a:lnTo>
                  <a:pt x="89741" y="1230"/>
                </a:lnTo>
                <a:lnTo>
                  <a:pt x="77008" y="5485"/>
                </a:lnTo>
                <a:lnTo>
                  <a:pt x="64772" y="13606"/>
                </a:lnTo>
                <a:lnTo>
                  <a:pt x="51296" y="26438"/>
                </a:lnTo>
                <a:lnTo>
                  <a:pt x="159199" y="26438"/>
                </a:lnTo>
                <a:lnTo>
                  <a:pt x="152817" y="18738"/>
                </a:lnTo>
                <a:lnTo>
                  <a:pt x="138745" y="8460"/>
                </a:lnTo>
                <a:lnTo>
                  <a:pt x="122593" y="2148"/>
                </a:lnTo>
                <a:lnTo>
                  <a:pt x="104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21920" y="1735419"/>
            <a:ext cx="225802" cy="2353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5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936" y="577526"/>
            <a:ext cx="8717280" cy="894080"/>
          </a:xfrm>
          <a:custGeom>
            <a:avLst/>
            <a:gdLst/>
            <a:ahLst/>
            <a:cxnLst/>
            <a:rect l="l" t="t" r="r" b="b"/>
            <a:pathLst>
              <a:path w="8717280" h="894080">
                <a:moveTo>
                  <a:pt x="0" y="893653"/>
                </a:moveTo>
                <a:lnTo>
                  <a:pt x="8717004" y="893653"/>
                </a:lnTo>
                <a:lnTo>
                  <a:pt x="8717004" y="0"/>
                </a:lnTo>
                <a:lnTo>
                  <a:pt x="0" y="0"/>
                </a:lnTo>
                <a:lnTo>
                  <a:pt x="0" y="893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936" y="522612"/>
            <a:ext cx="8728075" cy="55244"/>
          </a:xfrm>
          <a:custGeom>
            <a:avLst/>
            <a:gdLst/>
            <a:ahLst/>
            <a:cxnLst/>
            <a:rect l="l" t="t" r="r" b="b"/>
            <a:pathLst>
              <a:path w="8728075" h="55245">
                <a:moveTo>
                  <a:pt x="0" y="54913"/>
                </a:moveTo>
                <a:lnTo>
                  <a:pt x="8727940" y="54913"/>
                </a:lnTo>
                <a:lnTo>
                  <a:pt x="8727940" y="0"/>
                </a:lnTo>
                <a:lnTo>
                  <a:pt x="0" y="0"/>
                </a:lnTo>
                <a:lnTo>
                  <a:pt x="0" y="54913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97" y="930582"/>
            <a:ext cx="2400839" cy="240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141" y="946777"/>
            <a:ext cx="2375640" cy="2375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2085" y="946778"/>
            <a:ext cx="2362680" cy="2362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936" y="3716967"/>
            <a:ext cx="8717280" cy="894080"/>
          </a:xfrm>
          <a:custGeom>
            <a:avLst/>
            <a:gdLst/>
            <a:ahLst/>
            <a:cxnLst/>
            <a:rect l="l" t="t" r="r" b="b"/>
            <a:pathLst>
              <a:path w="8717280" h="894079">
                <a:moveTo>
                  <a:pt x="0" y="893653"/>
                </a:moveTo>
                <a:lnTo>
                  <a:pt x="8717004" y="893653"/>
                </a:lnTo>
                <a:lnTo>
                  <a:pt x="8717004" y="0"/>
                </a:lnTo>
                <a:lnTo>
                  <a:pt x="0" y="0"/>
                </a:lnTo>
                <a:lnTo>
                  <a:pt x="0" y="893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936" y="3662052"/>
            <a:ext cx="8728075" cy="55244"/>
          </a:xfrm>
          <a:custGeom>
            <a:avLst/>
            <a:gdLst/>
            <a:ahLst/>
            <a:cxnLst/>
            <a:rect l="l" t="t" r="r" b="b"/>
            <a:pathLst>
              <a:path w="8728075" h="55245">
                <a:moveTo>
                  <a:pt x="0" y="54914"/>
                </a:moveTo>
                <a:lnTo>
                  <a:pt x="8727940" y="54914"/>
                </a:lnTo>
                <a:lnTo>
                  <a:pt x="8727940" y="0"/>
                </a:lnTo>
                <a:lnTo>
                  <a:pt x="0" y="0"/>
                </a:lnTo>
                <a:lnTo>
                  <a:pt x="0" y="54914"/>
                </a:lnTo>
                <a:close/>
              </a:path>
            </a:pathLst>
          </a:custGeom>
          <a:solidFill>
            <a:srgbClr val="E30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300" y="4076326"/>
            <a:ext cx="2388232" cy="2388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8461" y="4054539"/>
            <a:ext cx="2438999" cy="2438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9309" y="4067021"/>
            <a:ext cx="2388232" cy="24010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Slajdovi.cdr</dc:title>
  <dc:creator>marija</dc:creator>
  <cp:lastModifiedBy>Momčilo Živadinović</cp:lastModifiedBy>
  <cp:revision>3</cp:revision>
  <dcterms:created xsi:type="dcterms:W3CDTF">2020-07-02T19:02:00Z</dcterms:created>
  <dcterms:modified xsi:type="dcterms:W3CDTF">2020-07-02T19:38:56Z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2020-07-02T00:00:00Z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2020-07-02T00:00:00Z</vt:filetime>
  </property>
</Properties>
</file>